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9" r:id="rId23"/>
    <p:sldId id="278" r:id="rId24"/>
    <p:sldId id="277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71185B-F14C-429D-97BA-4A84043848E1}" v="36" dt="2025-05-21T09:06:50.3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94660"/>
  </p:normalViewPr>
  <p:slideViewPr>
    <p:cSldViewPr snapToGrid="0">
      <p:cViewPr>
        <p:scale>
          <a:sx n="111" d="100"/>
          <a:sy n="111" d="100"/>
        </p:scale>
        <p:origin x="39" y="2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won Lee" userId="8f72a30de3d056c0" providerId="LiveId" clId="{0A71185B-F14C-429D-97BA-4A84043848E1}"/>
    <pc:docChg chg="undo redo custSel addSld delSld modSld sldOrd">
      <pc:chgData name="Howon Lee" userId="8f72a30de3d056c0" providerId="LiveId" clId="{0A71185B-F14C-429D-97BA-4A84043848E1}" dt="2025-05-21T09:09:49.814" v="4198" actId="26606"/>
      <pc:docMkLst>
        <pc:docMk/>
      </pc:docMkLst>
      <pc:sldChg chg="addSp modSp mod setBg">
        <pc:chgData name="Howon Lee" userId="8f72a30de3d056c0" providerId="LiveId" clId="{0A71185B-F14C-429D-97BA-4A84043848E1}" dt="2025-05-21T09:07:07.666" v="4156" actId="26606"/>
        <pc:sldMkLst>
          <pc:docMk/>
          <pc:sldMk cId="2906716615" sldId="256"/>
        </pc:sldMkLst>
        <pc:spChg chg="mod">
          <ac:chgData name="Howon Lee" userId="8f72a30de3d056c0" providerId="LiveId" clId="{0A71185B-F14C-429D-97BA-4A84043848E1}" dt="2025-05-21T09:07:07.666" v="4156" actId="26606"/>
          <ac:spMkLst>
            <pc:docMk/>
            <pc:sldMk cId="2906716615" sldId="256"/>
            <ac:spMk id="2" creationId="{67A16897-7917-4B8D-69F9-B3ECBD4CC36B}"/>
          </ac:spMkLst>
        </pc:spChg>
        <pc:spChg chg="mod">
          <ac:chgData name="Howon Lee" userId="8f72a30de3d056c0" providerId="LiveId" clId="{0A71185B-F14C-429D-97BA-4A84043848E1}" dt="2025-05-21T09:07:07.666" v="4156" actId="26606"/>
          <ac:spMkLst>
            <pc:docMk/>
            <pc:sldMk cId="2906716615" sldId="256"/>
            <ac:spMk id="3" creationId="{AB085FF0-FBCA-BC2A-5D37-4A2287F6F480}"/>
          </ac:spMkLst>
        </pc:spChg>
        <pc:spChg chg="add">
          <ac:chgData name="Howon Lee" userId="8f72a30de3d056c0" providerId="LiveId" clId="{0A71185B-F14C-429D-97BA-4A84043848E1}" dt="2025-05-21T09:07:07.666" v="4156" actId="26606"/>
          <ac:spMkLst>
            <pc:docMk/>
            <pc:sldMk cId="2906716615" sldId="256"/>
            <ac:spMk id="8" creationId="{C7D023E4-8DE1-436E-9847-ED6A4B4B04FD}"/>
          </ac:spMkLst>
        </pc:spChg>
        <pc:grpChg chg="add">
          <ac:chgData name="Howon Lee" userId="8f72a30de3d056c0" providerId="LiveId" clId="{0A71185B-F14C-429D-97BA-4A84043848E1}" dt="2025-05-21T09:07:07.666" v="4156" actId="26606"/>
          <ac:grpSpMkLst>
            <pc:docMk/>
            <pc:sldMk cId="2906716615" sldId="256"/>
            <ac:grpSpMk id="10" creationId="{1FEC590B-3306-47E9-BD67-97F3F76169A4}"/>
          </ac:grpSpMkLst>
        </pc:grpChg>
        <pc:grpChg chg="add">
          <ac:chgData name="Howon Lee" userId="8f72a30de3d056c0" providerId="LiveId" clId="{0A71185B-F14C-429D-97BA-4A84043848E1}" dt="2025-05-21T09:07:07.666" v="4156" actId="26606"/>
          <ac:grpSpMkLst>
            <pc:docMk/>
            <pc:sldMk cId="2906716615" sldId="256"/>
            <ac:grpSpMk id="14" creationId="{A47AAF5E-1692-48C9-98FB-6432BF0BC4F7}"/>
          </ac:grpSpMkLst>
        </pc:grpChg>
      </pc:sldChg>
      <pc:sldChg chg="addSp modSp new mod setBg">
        <pc:chgData name="Howon Lee" userId="8f72a30de3d056c0" providerId="LiveId" clId="{0A71185B-F14C-429D-97BA-4A84043848E1}" dt="2025-05-21T09:07:15.840" v="4157" actId="26606"/>
        <pc:sldMkLst>
          <pc:docMk/>
          <pc:sldMk cId="914704993" sldId="257"/>
        </pc:sldMkLst>
        <pc:spChg chg="mod">
          <ac:chgData name="Howon Lee" userId="8f72a30de3d056c0" providerId="LiveId" clId="{0A71185B-F14C-429D-97BA-4A84043848E1}" dt="2025-05-21T09:07:15.840" v="4157" actId="26606"/>
          <ac:spMkLst>
            <pc:docMk/>
            <pc:sldMk cId="914704993" sldId="257"/>
            <ac:spMk id="2" creationId="{3BE1A5C1-0BD9-2A3D-2479-F85A2012EC59}"/>
          </ac:spMkLst>
        </pc:spChg>
        <pc:spChg chg="mod">
          <ac:chgData name="Howon Lee" userId="8f72a30de3d056c0" providerId="LiveId" clId="{0A71185B-F14C-429D-97BA-4A84043848E1}" dt="2025-05-21T09:07:15.840" v="4157" actId="26606"/>
          <ac:spMkLst>
            <pc:docMk/>
            <pc:sldMk cId="914704993" sldId="257"/>
            <ac:spMk id="3" creationId="{B5C13D82-64FD-74AE-ADB7-BB1542634249}"/>
          </ac:spMkLst>
        </pc:spChg>
        <pc:spChg chg="add">
          <ac:chgData name="Howon Lee" userId="8f72a30de3d056c0" providerId="LiveId" clId="{0A71185B-F14C-429D-97BA-4A84043848E1}" dt="2025-05-21T09:07:15.840" v="4157" actId="26606"/>
          <ac:spMkLst>
            <pc:docMk/>
            <pc:sldMk cId="914704993" sldId="257"/>
            <ac:spMk id="8" creationId="{907E470A-25F4-47D0-8FEC-EE9FD606BB34}"/>
          </ac:spMkLst>
        </pc:spChg>
        <pc:grpChg chg="add">
          <ac:chgData name="Howon Lee" userId="8f72a30de3d056c0" providerId="LiveId" clId="{0A71185B-F14C-429D-97BA-4A84043848E1}" dt="2025-05-21T09:07:15.840" v="4157" actId="26606"/>
          <ac:grpSpMkLst>
            <pc:docMk/>
            <pc:sldMk cId="914704993" sldId="257"/>
            <ac:grpSpMk id="10" creationId="{66220E63-99E1-482A-A0A6-B47EB4BF8797}"/>
          </ac:grpSpMkLst>
        </pc:grpChg>
        <pc:grpChg chg="add">
          <ac:chgData name="Howon Lee" userId="8f72a30de3d056c0" providerId="LiveId" clId="{0A71185B-F14C-429D-97BA-4A84043848E1}" dt="2025-05-21T09:07:15.840" v="4157" actId="26606"/>
          <ac:grpSpMkLst>
            <pc:docMk/>
            <pc:sldMk cId="914704993" sldId="257"/>
            <ac:grpSpMk id="14" creationId="{8618EE54-271A-4FE8-B6B3-D0FCF55A7A01}"/>
          </ac:grpSpMkLst>
        </pc:grpChg>
        <pc:grpChg chg="add">
          <ac:chgData name="Howon Lee" userId="8f72a30de3d056c0" providerId="LiveId" clId="{0A71185B-F14C-429D-97BA-4A84043848E1}" dt="2025-05-21T09:07:15.840" v="4157" actId="26606"/>
          <ac:grpSpMkLst>
            <pc:docMk/>
            <pc:sldMk cId="914704993" sldId="257"/>
            <ac:grpSpMk id="18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7:20.543" v="4158" actId="26606"/>
        <pc:sldMkLst>
          <pc:docMk/>
          <pc:sldMk cId="2208011492" sldId="258"/>
        </pc:sldMkLst>
        <pc:spChg chg="mod">
          <ac:chgData name="Howon Lee" userId="8f72a30de3d056c0" providerId="LiveId" clId="{0A71185B-F14C-429D-97BA-4A84043848E1}" dt="2025-05-21T09:07:20.543" v="4158" actId="26606"/>
          <ac:spMkLst>
            <pc:docMk/>
            <pc:sldMk cId="2208011492" sldId="258"/>
            <ac:spMk id="2" creationId="{AB2E1E72-92CD-9F7A-EC88-4018BCD29485}"/>
          </ac:spMkLst>
        </pc:spChg>
        <pc:spChg chg="mod">
          <ac:chgData name="Howon Lee" userId="8f72a30de3d056c0" providerId="LiveId" clId="{0A71185B-F14C-429D-97BA-4A84043848E1}" dt="2025-05-21T09:07:20.543" v="4158" actId="26606"/>
          <ac:spMkLst>
            <pc:docMk/>
            <pc:sldMk cId="2208011492" sldId="258"/>
            <ac:spMk id="3" creationId="{6AE6299C-AC01-8546-461D-BBA5A2EDDD47}"/>
          </ac:spMkLst>
        </pc:spChg>
        <pc:spChg chg="add">
          <ac:chgData name="Howon Lee" userId="8f72a30de3d056c0" providerId="LiveId" clId="{0A71185B-F14C-429D-97BA-4A84043848E1}" dt="2025-05-21T09:07:20.543" v="4158" actId="26606"/>
          <ac:spMkLst>
            <pc:docMk/>
            <pc:sldMk cId="2208011492" sldId="258"/>
            <ac:spMk id="8" creationId="{907E470A-25F4-47D0-8FEC-EE9FD606BB34}"/>
          </ac:spMkLst>
        </pc:spChg>
        <pc:grpChg chg="add">
          <ac:chgData name="Howon Lee" userId="8f72a30de3d056c0" providerId="LiveId" clId="{0A71185B-F14C-429D-97BA-4A84043848E1}" dt="2025-05-21T09:07:20.543" v="4158" actId="26606"/>
          <ac:grpSpMkLst>
            <pc:docMk/>
            <pc:sldMk cId="2208011492" sldId="258"/>
            <ac:grpSpMk id="10" creationId="{66220E63-99E1-482A-A0A6-B47EB4BF8797}"/>
          </ac:grpSpMkLst>
        </pc:grpChg>
        <pc:grpChg chg="add">
          <ac:chgData name="Howon Lee" userId="8f72a30de3d056c0" providerId="LiveId" clId="{0A71185B-F14C-429D-97BA-4A84043848E1}" dt="2025-05-21T09:07:20.543" v="4158" actId="26606"/>
          <ac:grpSpMkLst>
            <pc:docMk/>
            <pc:sldMk cId="2208011492" sldId="258"/>
            <ac:grpSpMk id="14" creationId="{8618EE54-271A-4FE8-B6B3-D0FCF55A7A01}"/>
          </ac:grpSpMkLst>
        </pc:grpChg>
        <pc:grpChg chg="add">
          <ac:chgData name="Howon Lee" userId="8f72a30de3d056c0" providerId="LiveId" clId="{0A71185B-F14C-429D-97BA-4A84043848E1}" dt="2025-05-21T09:07:20.543" v="4158" actId="26606"/>
          <ac:grpSpMkLst>
            <pc:docMk/>
            <pc:sldMk cId="2208011492" sldId="258"/>
            <ac:grpSpMk id="18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7:26.608" v="4159" actId="26606"/>
        <pc:sldMkLst>
          <pc:docMk/>
          <pc:sldMk cId="2621640403" sldId="259"/>
        </pc:sldMkLst>
        <pc:spChg chg="mod">
          <ac:chgData name="Howon Lee" userId="8f72a30de3d056c0" providerId="LiveId" clId="{0A71185B-F14C-429D-97BA-4A84043848E1}" dt="2025-05-21T09:07:26.608" v="4159" actId="26606"/>
          <ac:spMkLst>
            <pc:docMk/>
            <pc:sldMk cId="2621640403" sldId="259"/>
            <ac:spMk id="2" creationId="{975942BC-F6EF-E20A-2B2E-C840BDF86F3A}"/>
          </ac:spMkLst>
        </pc:spChg>
        <pc:spChg chg="mod">
          <ac:chgData name="Howon Lee" userId="8f72a30de3d056c0" providerId="LiveId" clId="{0A71185B-F14C-429D-97BA-4A84043848E1}" dt="2025-05-21T09:07:26.608" v="4159" actId="26606"/>
          <ac:spMkLst>
            <pc:docMk/>
            <pc:sldMk cId="2621640403" sldId="259"/>
            <ac:spMk id="3" creationId="{1F542172-A855-1541-804F-0A2442F2F1F3}"/>
          </ac:spMkLst>
        </pc:spChg>
        <pc:spChg chg="add">
          <ac:chgData name="Howon Lee" userId="8f72a30de3d056c0" providerId="LiveId" clId="{0A71185B-F14C-429D-97BA-4A84043848E1}" dt="2025-05-21T09:07:26.608" v="4159" actId="26606"/>
          <ac:spMkLst>
            <pc:docMk/>
            <pc:sldMk cId="2621640403" sldId="259"/>
            <ac:spMk id="8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7:26.608" v="4159" actId="26606"/>
          <ac:grpSpMkLst>
            <pc:docMk/>
            <pc:sldMk cId="2621640403" sldId="259"/>
            <ac:grpSpMk id="10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7:26.608" v="4159" actId="26606"/>
          <ac:grpSpMkLst>
            <pc:docMk/>
            <pc:sldMk cId="2621640403" sldId="259"/>
            <ac:grpSpMk id="14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7:26.608" v="4159" actId="26606"/>
          <ac:grpSpMkLst>
            <pc:docMk/>
            <pc:sldMk cId="2621640403" sldId="259"/>
            <ac:grpSpMk id="18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7:32.032" v="4160" actId="26606"/>
        <pc:sldMkLst>
          <pc:docMk/>
          <pc:sldMk cId="1804494320" sldId="260"/>
        </pc:sldMkLst>
        <pc:spChg chg="mod">
          <ac:chgData name="Howon Lee" userId="8f72a30de3d056c0" providerId="LiveId" clId="{0A71185B-F14C-429D-97BA-4A84043848E1}" dt="2025-05-21T09:07:32.032" v="4160" actId="26606"/>
          <ac:spMkLst>
            <pc:docMk/>
            <pc:sldMk cId="1804494320" sldId="260"/>
            <ac:spMk id="2" creationId="{CBECE127-9D57-BE30-56C4-8B58D8251492}"/>
          </ac:spMkLst>
        </pc:spChg>
        <pc:spChg chg="mod">
          <ac:chgData name="Howon Lee" userId="8f72a30de3d056c0" providerId="LiveId" clId="{0A71185B-F14C-429D-97BA-4A84043848E1}" dt="2025-05-21T09:07:32.032" v="4160" actId="26606"/>
          <ac:spMkLst>
            <pc:docMk/>
            <pc:sldMk cId="1804494320" sldId="260"/>
            <ac:spMk id="3" creationId="{843D879C-B37C-D65F-4906-3EBE4DD810B7}"/>
          </ac:spMkLst>
        </pc:spChg>
        <pc:spChg chg="add">
          <ac:chgData name="Howon Lee" userId="8f72a30de3d056c0" providerId="LiveId" clId="{0A71185B-F14C-429D-97BA-4A84043848E1}" dt="2025-05-21T09:07:32.032" v="4160" actId="26606"/>
          <ac:spMkLst>
            <pc:docMk/>
            <pc:sldMk cId="1804494320" sldId="260"/>
            <ac:spMk id="8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7:32.032" v="4160" actId="26606"/>
          <ac:grpSpMkLst>
            <pc:docMk/>
            <pc:sldMk cId="1804494320" sldId="260"/>
            <ac:grpSpMk id="10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7:32.032" v="4160" actId="26606"/>
          <ac:grpSpMkLst>
            <pc:docMk/>
            <pc:sldMk cId="1804494320" sldId="260"/>
            <ac:grpSpMk id="14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7:32.032" v="4160" actId="26606"/>
          <ac:grpSpMkLst>
            <pc:docMk/>
            <pc:sldMk cId="1804494320" sldId="260"/>
            <ac:grpSpMk id="18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7:38.020" v="4161" actId="26606"/>
        <pc:sldMkLst>
          <pc:docMk/>
          <pc:sldMk cId="3848482600" sldId="261"/>
        </pc:sldMkLst>
        <pc:spChg chg="mod">
          <ac:chgData name="Howon Lee" userId="8f72a30de3d056c0" providerId="LiveId" clId="{0A71185B-F14C-429D-97BA-4A84043848E1}" dt="2025-05-21T09:07:38.020" v="4161" actId="26606"/>
          <ac:spMkLst>
            <pc:docMk/>
            <pc:sldMk cId="3848482600" sldId="261"/>
            <ac:spMk id="2" creationId="{DD5116F8-3DF6-648A-DF3D-84EE97128FC2}"/>
          </ac:spMkLst>
        </pc:spChg>
        <pc:spChg chg="mod">
          <ac:chgData name="Howon Lee" userId="8f72a30de3d056c0" providerId="LiveId" clId="{0A71185B-F14C-429D-97BA-4A84043848E1}" dt="2025-05-21T09:07:38.020" v="4161" actId="26606"/>
          <ac:spMkLst>
            <pc:docMk/>
            <pc:sldMk cId="3848482600" sldId="261"/>
            <ac:spMk id="3" creationId="{91C6EDDE-673E-0B81-2DEA-F2409ED320CF}"/>
          </ac:spMkLst>
        </pc:spChg>
        <pc:spChg chg="add">
          <ac:chgData name="Howon Lee" userId="8f72a30de3d056c0" providerId="LiveId" clId="{0A71185B-F14C-429D-97BA-4A84043848E1}" dt="2025-05-21T09:07:38.020" v="4161" actId="26606"/>
          <ac:spMkLst>
            <pc:docMk/>
            <pc:sldMk cId="3848482600" sldId="261"/>
            <ac:spMk id="8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7:38.020" v="4161" actId="26606"/>
          <ac:grpSpMkLst>
            <pc:docMk/>
            <pc:sldMk cId="3848482600" sldId="261"/>
            <ac:grpSpMk id="10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7:38.020" v="4161" actId="26606"/>
          <ac:grpSpMkLst>
            <pc:docMk/>
            <pc:sldMk cId="3848482600" sldId="261"/>
            <ac:grpSpMk id="14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7:38.020" v="4161" actId="26606"/>
          <ac:grpSpMkLst>
            <pc:docMk/>
            <pc:sldMk cId="3848482600" sldId="261"/>
            <ac:grpSpMk id="18" creationId="{43F5E015-E085-4624-B431-B42414448684}"/>
          </ac:grpSpMkLst>
        </pc:grpChg>
      </pc:sldChg>
      <pc:sldChg chg="addSp delSp modSp add mod setBg">
        <pc:chgData name="Howon Lee" userId="8f72a30de3d056c0" providerId="LiveId" clId="{0A71185B-F14C-429D-97BA-4A84043848E1}" dt="2025-05-21T09:09:49.814" v="4198" actId="26606"/>
        <pc:sldMkLst>
          <pc:docMk/>
          <pc:sldMk cId="3066249782" sldId="262"/>
        </pc:sldMkLst>
        <pc:spChg chg="del mod">
          <ac:chgData name="Howon Lee" userId="8f72a30de3d056c0" providerId="LiveId" clId="{0A71185B-F14C-429D-97BA-4A84043848E1}" dt="2025-05-21T09:09:47.095" v="4196" actId="478"/>
          <ac:spMkLst>
            <pc:docMk/>
            <pc:sldMk cId="3066249782" sldId="262"/>
            <ac:spMk id="2" creationId="{7F22D38D-35DA-3845-8FD5-CBB3F26B3851}"/>
          </ac:spMkLst>
        </pc:spChg>
        <pc:spChg chg="del mod">
          <ac:chgData name="Howon Lee" userId="8f72a30de3d056c0" providerId="LiveId" clId="{0A71185B-F14C-429D-97BA-4A84043848E1}" dt="2025-05-21T08:30:52.739" v="1537" actId="22"/>
          <ac:spMkLst>
            <pc:docMk/>
            <pc:sldMk cId="3066249782" sldId="262"/>
            <ac:spMk id="3" creationId="{92A698D5-D361-11E9-20B2-4F5C476741DF}"/>
          </ac:spMkLst>
        </pc:spChg>
        <pc:spChg chg="add del mod">
          <ac:chgData name="Howon Lee" userId="8f72a30de3d056c0" providerId="LiveId" clId="{0A71185B-F14C-429D-97BA-4A84043848E1}" dt="2025-05-21T09:09:48.213" v="4197" actId="478"/>
          <ac:spMkLst>
            <pc:docMk/>
            <pc:sldMk cId="3066249782" sldId="262"/>
            <ac:spMk id="7" creationId="{D96DC504-2471-55D5-4D3E-799ABBB52633}"/>
          </ac:spMkLst>
        </pc:spChg>
        <pc:spChg chg="add">
          <ac:chgData name="Howon Lee" userId="8f72a30de3d056c0" providerId="LiveId" clId="{0A71185B-F14C-429D-97BA-4A84043848E1}" dt="2025-05-21T09:09:49.814" v="4198" actId="26606"/>
          <ac:spMkLst>
            <pc:docMk/>
            <pc:sldMk cId="3066249782" sldId="262"/>
            <ac:spMk id="10" creationId="{32BC26D8-82FB-445E-AA49-62A77D7C1EE0}"/>
          </ac:spMkLst>
        </pc:spChg>
        <pc:spChg chg="add">
          <ac:chgData name="Howon Lee" userId="8f72a30de3d056c0" providerId="LiveId" clId="{0A71185B-F14C-429D-97BA-4A84043848E1}" dt="2025-05-21T09:09:49.814" v="4198" actId="26606"/>
          <ac:spMkLst>
            <pc:docMk/>
            <pc:sldMk cId="3066249782" sldId="262"/>
            <ac:spMk id="12" creationId="{CB44330D-EA18-4254-AA95-EB49948539B8}"/>
          </ac:spMkLst>
        </pc:spChg>
        <pc:picChg chg="add mod ord">
          <ac:chgData name="Howon Lee" userId="8f72a30de3d056c0" providerId="LiveId" clId="{0A71185B-F14C-429D-97BA-4A84043848E1}" dt="2025-05-21T09:09:49.814" v="4198" actId="26606"/>
          <ac:picMkLst>
            <pc:docMk/>
            <pc:sldMk cId="3066249782" sldId="262"/>
            <ac:picMk id="5" creationId="{66ACE9D8-2E50-8233-7CF1-00D8E7BC7DE8}"/>
          </ac:picMkLst>
        </pc:picChg>
      </pc:sldChg>
      <pc:sldChg chg="addSp delSp modSp add mod setBg">
        <pc:chgData name="Howon Lee" userId="8f72a30de3d056c0" providerId="LiveId" clId="{0A71185B-F14C-429D-97BA-4A84043848E1}" dt="2025-05-21T09:07:47.485" v="4162" actId="26606"/>
        <pc:sldMkLst>
          <pc:docMk/>
          <pc:sldMk cId="1586892957" sldId="263"/>
        </pc:sldMkLst>
        <pc:spChg chg="mod">
          <ac:chgData name="Howon Lee" userId="8f72a30de3d056c0" providerId="LiveId" clId="{0A71185B-F14C-429D-97BA-4A84043848E1}" dt="2025-05-21T09:07:47.485" v="4162" actId="26606"/>
          <ac:spMkLst>
            <pc:docMk/>
            <pc:sldMk cId="1586892957" sldId="263"/>
            <ac:spMk id="2" creationId="{659536B2-F95D-0EB9-D1EE-BF8C09726F2B}"/>
          </ac:spMkLst>
        </pc:spChg>
        <pc:spChg chg="add mod">
          <ac:chgData name="Howon Lee" userId="8f72a30de3d056c0" providerId="LiveId" clId="{0A71185B-F14C-429D-97BA-4A84043848E1}" dt="2025-05-21T09:07:47.485" v="4162" actId="26606"/>
          <ac:spMkLst>
            <pc:docMk/>
            <pc:sldMk cId="1586892957" sldId="263"/>
            <ac:spMk id="4" creationId="{61E0E24D-F27D-0688-128F-CCEB7C0467AE}"/>
          </ac:spMkLst>
        </pc:spChg>
        <pc:spChg chg="add">
          <ac:chgData name="Howon Lee" userId="8f72a30de3d056c0" providerId="LiveId" clId="{0A71185B-F14C-429D-97BA-4A84043848E1}" dt="2025-05-21T09:07:47.485" v="4162" actId="26606"/>
          <ac:spMkLst>
            <pc:docMk/>
            <pc:sldMk cId="1586892957" sldId="263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7:47.485" v="4162" actId="26606"/>
          <ac:grpSpMkLst>
            <pc:docMk/>
            <pc:sldMk cId="1586892957" sldId="263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7:47.485" v="4162" actId="26606"/>
          <ac:grpSpMkLst>
            <pc:docMk/>
            <pc:sldMk cId="1586892957" sldId="263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7:47.485" v="4162" actId="26606"/>
          <ac:grpSpMkLst>
            <pc:docMk/>
            <pc:sldMk cId="1586892957" sldId="263"/>
            <ac:grpSpMk id="19" creationId="{43F5E015-E085-4624-B431-B42414448684}"/>
          </ac:grpSpMkLst>
        </pc:grpChg>
        <pc:picChg chg="del">
          <ac:chgData name="Howon Lee" userId="8f72a30de3d056c0" providerId="LiveId" clId="{0A71185B-F14C-429D-97BA-4A84043848E1}" dt="2025-05-21T08:31:00.699" v="1539" actId="478"/>
          <ac:picMkLst>
            <pc:docMk/>
            <pc:sldMk cId="1586892957" sldId="263"/>
            <ac:picMk id="5" creationId="{E89DCD60-4CBA-74D7-6A17-349DB0C9A1F5}"/>
          </ac:picMkLst>
        </pc:picChg>
      </pc:sldChg>
      <pc:sldChg chg="addSp modSp add mod setBg">
        <pc:chgData name="Howon Lee" userId="8f72a30de3d056c0" providerId="LiveId" clId="{0A71185B-F14C-429D-97BA-4A84043848E1}" dt="2025-05-21T09:07:52.051" v="4163" actId="26606"/>
        <pc:sldMkLst>
          <pc:docMk/>
          <pc:sldMk cId="1929635250" sldId="264"/>
        </pc:sldMkLst>
        <pc:spChg chg="mod">
          <ac:chgData name="Howon Lee" userId="8f72a30de3d056c0" providerId="LiveId" clId="{0A71185B-F14C-429D-97BA-4A84043848E1}" dt="2025-05-21T09:07:52.051" v="4163" actId="26606"/>
          <ac:spMkLst>
            <pc:docMk/>
            <pc:sldMk cId="1929635250" sldId="264"/>
            <ac:spMk id="2" creationId="{9FAE8E47-FFB8-6002-A681-0AC74463C890}"/>
          </ac:spMkLst>
        </pc:spChg>
        <pc:spChg chg="mod">
          <ac:chgData name="Howon Lee" userId="8f72a30de3d056c0" providerId="LiveId" clId="{0A71185B-F14C-429D-97BA-4A84043848E1}" dt="2025-05-21T09:07:52.051" v="4163" actId="26606"/>
          <ac:spMkLst>
            <pc:docMk/>
            <pc:sldMk cId="1929635250" sldId="264"/>
            <ac:spMk id="4" creationId="{9F5BE9A1-DCEA-53A4-2BDE-A8EE2BD89B79}"/>
          </ac:spMkLst>
        </pc:spChg>
        <pc:spChg chg="add">
          <ac:chgData name="Howon Lee" userId="8f72a30de3d056c0" providerId="LiveId" clId="{0A71185B-F14C-429D-97BA-4A84043848E1}" dt="2025-05-21T09:07:52.051" v="4163" actId="26606"/>
          <ac:spMkLst>
            <pc:docMk/>
            <pc:sldMk cId="1929635250" sldId="264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7:52.051" v="4163" actId="26606"/>
          <ac:grpSpMkLst>
            <pc:docMk/>
            <pc:sldMk cId="1929635250" sldId="264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7:52.051" v="4163" actId="26606"/>
          <ac:grpSpMkLst>
            <pc:docMk/>
            <pc:sldMk cId="1929635250" sldId="264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7:52.051" v="4163" actId="26606"/>
          <ac:grpSpMkLst>
            <pc:docMk/>
            <pc:sldMk cId="1929635250" sldId="264"/>
            <ac:grpSpMk id="19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7:55.202" v="4164" actId="26606"/>
        <pc:sldMkLst>
          <pc:docMk/>
          <pc:sldMk cId="1497375100" sldId="265"/>
        </pc:sldMkLst>
        <pc:spChg chg="mod">
          <ac:chgData name="Howon Lee" userId="8f72a30de3d056c0" providerId="LiveId" clId="{0A71185B-F14C-429D-97BA-4A84043848E1}" dt="2025-05-21T09:07:55.202" v="4164" actId="26606"/>
          <ac:spMkLst>
            <pc:docMk/>
            <pc:sldMk cId="1497375100" sldId="265"/>
            <ac:spMk id="2" creationId="{30A5586A-3213-73EA-6D32-FA891899624B}"/>
          </ac:spMkLst>
        </pc:spChg>
        <pc:spChg chg="mod">
          <ac:chgData name="Howon Lee" userId="8f72a30de3d056c0" providerId="LiveId" clId="{0A71185B-F14C-429D-97BA-4A84043848E1}" dt="2025-05-21T09:07:55.202" v="4164" actId="26606"/>
          <ac:spMkLst>
            <pc:docMk/>
            <pc:sldMk cId="1497375100" sldId="265"/>
            <ac:spMk id="4" creationId="{0ED75621-44AE-22C2-1428-1F0BB8458890}"/>
          </ac:spMkLst>
        </pc:spChg>
        <pc:spChg chg="add">
          <ac:chgData name="Howon Lee" userId="8f72a30de3d056c0" providerId="LiveId" clId="{0A71185B-F14C-429D-97BA-4A84043848E1}" dt="2025-05-21T09:07:55.202" v="4164" actId="26606"/>
          <ac:spMkLst>
            <pc:docMk/>
            <pc:sldMk cId="1497375100" sldId="265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7:55.202" v="4164" actId="26606"/>
          <ac:grpSpMkLst>
            <pc:docMk/>
            <pc:sldMk cId="1497375100" sldId="265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7:55.202" v="4164" actId="26606"/>
          <ac:grpSpMkLst>
            <pc:docMk/>
            <pc:sldMk cId="1497375100" sldId="265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7:55.202" v="4164" actId="26606"/>
          <ac:grpSpMkLst>
            <pc:docMk/>
            <pc:sldMk cId="1497375100" sldId="265"/>
            <ac:grpSpMk id="19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7:59.112" v="4165" actId="26606"/>
        <pc:sldMkLst>
          <pc:docMk/>
          <pc:sldMk cId="2398569559" sldId="266"/>
        </pc:sldMkLst>
        <pc:spChg chg="mod">
          <ac:chgData name="Howon Lee" userId="8f72a30de3d056c0" providerId="LiveId" clId="{0A71185B-F14C-429D-97BA-4A84043848E1}" dt="2025-05-21T09:07:59.112" v="4165" actId="26606"/>
          <ac:spMkLst>
            <pc:docMk/>
            <pc:sldMk cId="2398569559" sldId="266"/>
            <ac:spMk id="2" creationId="{69700200-032D-71FF-8B38-815589929B4B}"/>
          </ac:spMkLst>
        </pc:spChg>
        <pc:spChg chg="mod">
          <ac:chgData name="Howon Lee" userId="8f72a30de3d056c0" providerId="LiveId" clId="{0A71185B-F14C-429D-97BA-4A84043848E1}" dt="2025-05-21T09:07:59.112" v="4165" actId="26606"/>
          <ac:spMkLst>
            <pc:docMk/>
            <pc:sldMk cId="2398569559" sldId="266"/>
            <ac:spMk id="4" creationId="{A6886FC6-5A11-3B72-0D7D-2F4B2C0343F1}"/>
          </ac:spMkLst>
        </pc:spChg>
        <pc:spChg chg="add">
          <ac:chgData name="Howon Lee" userId="8f72a30de3d056c0" providerId="LiveId" clId="{0A71185B-F14C-429D-97BA-4A84043848E1}" dt="2025-05-21T09:07:59.112" v="4165" actId="26606"/>
          <ac:spMkLst>
            <pc:docMk/>
            <pc:sldMk cId="2398569559" sldId="266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7:59.112" v="4165" actId="26606"/>
          <ac:grpSpMkLst>
            <pc:docMk/>
            <pc:sldMk cId="2398569559" sldId="266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7:59.112" v="4165" actId="26606"/>
          <ac:grpSpMkLst>
            <pc:docMk/>
            <pc:sldMk cId="2398569559" sldId="266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7:59.112" v="4165" actId="26606"/>
          <ac:grpSpMkLst>
            <pc:docMk/>
            <pc:sldMk cId="2398569559" sldId="266"/>
            <ac:grpSpMk id="19" creationId="{43F5E015-E085-4624-B431-B42414448684}"/>
          </ac:grpSpMkLst>
        </pc:grpChg>
      </pc:sldChg>
      <pc:sldChg chg="addSp delSp modSp add mod setBg">
        <pc:chgData name="Howon Lee" userId="8f72a30de3d056c0" providerId="LiveId" clId="{0A71185B-F14C-429D-97BA-4A84043848E1}" dt="2025-05-21T09:08:02.159" v="4166" actId="26606"/>
        <pc:sldMkLst>
          <pc:docMk/>
          <pc:sldMk cId="284780551" sldId="267"/>
        </pc:sldMkLst>
        <pc:spChg chg="mod">
          <ac:chgData name="Howon Lee" userId="8f72a30de3d056c0" providerId="LiveId" clId="{0A71185B-F14C-429D-97BA-4A84043848E1}" dt="2025-05-21T09:08:02.159" v="4166" actId="26606"/>
          <ac:spMkLst>
            <pc:docMk/>
            <pc:sldMk cId="284780551" sldId="267"/>
            <ac:spMk id="2" creationId="{A1FE0226-B6B2-8EFA-8A86-25F7AC0EC5CA}"/>
          </ac:spMkLst>
        </pc:spChg>
        <pc:spChg chg="mod">
          <ac:chgData name="Howon Lee" userId="8f72a30de3d056c0" providerId="LiveId" clId="{0A71185B-F14C-429D-97BA-4A84043848E1}" dt="2025-05-21T09:08:02.159" v="4166" actId="26606"/>
          <ac:spMkLst>
            <pc:docMk/>
            <pc:sldMk cId="284780551" sldId="267"/>
            <ac:spMk id="4" creationId="{11D353E6-BBB7-EEBD-9A3A-676468A67D56}"/>
          </ac:spMkLst>
        </pc:spChg>
        <pc:spChg chg="add del">
          <ac:chgData name="Howon Lee" userId="8f72a30de3d056c0" providerId="LiveId" clId="{0A71185B-F14C-429D-97BA-4A84043848E1}" dt="2025-05-21T08:36:27.763" v="1631" actId="22"/>
          <ac:spMkLst>
            <pc:docMk/>
            <pc:sldMk cId="284780551" sldId="267"/>
            <ac:spMk id="5" creationId="{4D425C00-5CBA-8C39-1628-9362A184DEB3}"/>
          </ac:spMkLst>
        </pc:spChg>
        <pc:spChg chg="add">
          <ac:chgData name="Howon Lee" userId="8f72a30de3d056c0" providerId="LiveId" clId="{0A71185B-F14C-429D-97BA-4A84043848E1}" dt="2025-05-21T09:08:02.159" v="4166" actId="26606"/>
          <ac:spMkLst>
            <pc:docMk/>
            <pc:sldMk cId="284780551" sldId="267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8:02.159" v="4166" actId="26606"/>
          <ac:grpSpMkLst>
            <pc:docMk/>
            <pc:sldMk cId="284780551" sldId="267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8:02.159" v="4166" actId="26606"/>
          <ac:grpSpMkLst>
            <pc:docMk/>
            <pc:sldMk cId="284780551" sldId="267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8:02.159" v="4166" actId="26606"/>
          <ac:grpSpMkLst>
            <pc:docMk/>
            <pc:sldMk cId="284780551" sldId="267"/>
            <ac:grpSpMk id="19" creationId="{43F5E015-E085-4624-B431-B42414448684}"/>
          </ac:grpSpMkLst>
        </pc:grpChg>
      </pc:sldChg>
      <pc:sldChg chg="add del">
        <pc:chgData name="Howon Lee" userId="8f72a30de3d056c0" providerId="LiveId" clId="{0A71185B-F14C-429D-97BA-4A84043848E1}" dt="2025-05-21T08:36:14.578" v="1628" actId="47"/>
        <pc:sldMkLst>
          <pc:docMk/>
          <pc:sldMk cId="892306139" sldId="268"/>
        </pc:sldMkLst>
      </pc:sldChg>
      <pc:sldChg chg="addSp modSp add mod setBg">
        <pc:chgData name="Howon Lee" userId="8f72a30de3d056c0" providerId="LiveId" clId="{0A71185B-F14C-429D-97BA-4A84043848E1}" dt="2025-05-21T09:08:05.489" v="4167" actId="26606"/>
        <pc:sldMkLst>
          <pc:docMk/>
          <pc:sldMk cId="3218750903" sldId="268"/>
        </pc:sldMkLst>
        <pc:spChg chg="mod">
          <ac:chgData name="Howon Lee" userId="8f72a30de3d056c0" providerId="LiveId" clId="{0A71185B-F14C-429D-97BA-4A84043848E1}" dt="2025-05-21T09:08:05.489" v="4167" actId="26606"/>
          <ac:spMkLst>
            <pc:docMk/>
            <pc:sldMk cId="3218750903" sldId="268"/>
            <ac:spMk id="2" creationId="{57944D91-8630-593D-119E-8FDB0E4B0886}"/>
          </ac:spMkLst>
        </pc:spChg>
        <pc:spChg chg="mod">
          <ac:chgData name="Howon Lee" userId="8f72a30de3d056c0" providerId="LiveId" clId="{0A71185B-F14C-429D-97BA-4A84043848E1}" dt="2025-05-21T09:08:05.489" v="4167" actId="26606"/>
          <ac:spMkLst>
            <pc:docMk/>
            <pc:sldMk cId="3218750903" sldId="268"/>
            <ac:spMk id="4" creationId="{FDCCA0E8-3536-1935-0BCE-FD8A249F9D57}"/>
          </ac:spMkLst>
        </pc:spChg>
        <pc:spChg chg="add">
          <ac:chgData name="Howon Lee" userId="8f72a30de3d056c0" providerId="LiveId" clId="{0A71185B-F14C-429D-97BA-4A84043848E1}" dt="2025-05-21T09:08:05.489" v="4167" actId="26606"/>
          <ac:spMkLst>
            <pc:docMk/>
            <pc:sldMk cId="3218750903" sldId="268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8:05.489" v="4167" actId="26606"/>
          <ac:grpSpMkLst>
            <pc:docMk/>
            <pc:sldMk cId="3218750903" sldId="268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8:05.489" v="4167" actId="26606"/>
          <ac:grpSpMkLst>
            <pc:docMk/>
            <pc:sldMk cId="3218750903" sldId="268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8:05.489" v="4167" actId="26606"/>
          <ac:grpSpMkLst>
            <pc:docMk/>
            <pc:sldMk cId="3218750903" sldId="268"/>
            <ac:grpSpMk id="19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8:09.507" v="4168" actId="26606"/>
        <pc:sldMkLst>
          <pc:docMk/>
          <pc:sldMk cId="2432621643" sldId="269"/>
        </pc:sldMkLst>
        <pc:spChg chg="mod">
          <ac:chgData name="Howon Lee" userId="8f72a30de3d056c0" providerId="LiveId" clId="{0A71185B-F14C-429D-97BA-4A84043848E1}" dt="2025-05-21T09:08:09.507" v="4168" actId="26606"/>
          <ac:spMkLst>
            <pc:docMk/>
            <pc:sldMk cId="2432621643" sldId="269"/>
            <ac:spMk id="2" creationId="{94BC0E29-8F27-F529-91EB-7258A9010E6A}"/>
          </ac:spMkLst>
        </pc:spChg>
        <pc:spChg chg="mod">
          <ac:chgData name="Howon Lee" userId="8f72a30de3d056c0" providerId="LiveId" clId="{0A71185B-F14C-429D-97BA-4A84043848E1}" dt="2025-05-21T09:08:09.507" v="4168" actId="26606"/>
          <ac:spMkLst>
            <pc:docMk/>
            <pc:sldMk cId="2432621643" sldId="269"/>
            <ac:spMk id="4" creationId="{7C171BAD-0424-EC42-3B11-E99C95582548}"/>
          </ac:spMkLst>
        </pc:spChg>
        <pc:spChg chg="add">
          <ac:chgData name="Howon Lee" userId="8f72a30de3d056c0" providerId="LiveId" clId="{0A71185B-F14C-429D-97BA-4A84043848E1}" dt="2025-05-21T09:08:09.507" v="4168" actId="26606"/>
          <ac:spMkLst>
            <pc:docMk/>
            <pc:sldMk cId="2432621643" sldId="269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8:09.507" v="4168" actId="26606"/>
          <ac:grpSpMkLst>
            <pc:docMk/>
            <pc:sldMk cId="2432621643" sldId="269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8:09.507" v="4168" actId="26606"/>
          <ac:grpSpMkLst>
            <pc:docMk/>
            <pc:sldMk cId="2432621643" sldId="269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8:09.507" v="4168" actId="26606"/>
          <ac:grpSpMkLst>
            <pc:docMk/>
            <pc:sldMk cId="2432621643" sldId="269"/>
            <ac:grpSpMk id="19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8:12.057" v="4169" actId="26606"/>
        <pc:sldMkLst>
          <pc:docMk/>
          <pc:sldMk cId="4006365884" sldId="270"/>
        </pc:sldMkLst>
        <pc:spChg chg="mod">
          <ac:chgData name="Howon Lee" userId="8f72a30de3d056c0" providerId="LiveId" clId="{0A71185B-F14C-429D-97BA-4A84043848E1}" dt="2025-05-21T09:08:12.057" v="4169" actId="26606"/>
          <ac:spMkLst>
            <pc:docMk/>
            <pc:sldMk cId="4006365884" sldId="270"/>
            <ac:spMk id="2" creationId="{FD0A87A5-6B82-E8A4-B89B-A02118AADA1D}"/>
          </ac:spMkLst>
        </pc:spChg>
        <pc:spChg chg="mod">
          <ac:chgData name="Howon Lee" userId="8f72a30de3d056c0" providerId="LiveId" clId="{0A71185B-F14C-429D-97BA-4A84043848E1}" dt="2025-05-21T09:08:12.057" v="4169" actId="26606"/>
          <ac:spMkLst>
            <pc:docMk/>
            <pc:sldMk cId="4006365884" sldId="270"/>
            <ac:spMk id="4" creationId="{B8DFA62A-7902-54CE-42F2-734531D97DF2}"/>
          </ac:spMkLst>
        </pc:spChg>
        <pc:spChg chg="add">
          <ac:chgData name="Howon Lee" userId="8f72a30de3d056c0" providerId="LiveId" clId="{0A71185B-F14C-429D-97BA-4A84043848E1}" dt="2025-05-21T09:08:12.057" v="4169" actId="26606"/>
          <ac:spMkLst>
            <pc:docMk/>
            <pc:sldMk cId="4006365884" sldId="270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8:12.057" v="4169" actId="26606"/>
          <ac:grpSpMkLst>
            <pc:docMk/>
            <pc:sldMk cId="4006365884" sldId="270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8:12.057" v="4169" actId="26606"/>
          <ac:grpSpMkLst>
            <pc:docMk/>
            <pc:sldMk cId="4006365884" sldId="270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8:12.057" v="4169" actId="26606"/>
          <ac:grpSpMkLst>
            <pc:docMk/>
            <pc:sldMk cId="4006365884" sldId="270"/>
            <ac:grpSpMk id="19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8:14.901" v="4170" actId="26606"/>
        <pc:sldMkLst>
          <pc:docMk/>
          <pc:sldMk cId="1479620966" sldId="271"/>
        </pc:sldMkLst>
        <pc:spChg chg="mod">
          <ac:chgData name="Howon Lee" userId="8f72a30de3d056c0" providerId="LiveId" clId="{0A71185B-F14C-429D-97BA-4A84043848E1}" dt="2025-05-21T09:08:14.901" v="4170" actId="26606"/>
          <ac:spMkLst>
            <pc:docMk/>
            <pc:sldMk cId="1479620966" sldId="271"/>
            <ac:spMk id="2" creationId="{BC6CDC7A-4D6C-CFE3-A5F4-AC43380A4B20}"/>
          </ac:spMkLst>
        </pc:spChg>
        <pc:spChg chg="mod">
          <ac:chgData name="Howon Lee" userId="8f72a30de3d056c0" providerId="LiveId" clId="{0A71185B-F14C-429D-97BA-4A84043848E1}" dt="2025-05-21T09:08:14.901" v="4170" actId="26606"/>
          <ac:spMkLst>
            <pc:docMk/>
            <pc:sldMk cId="1479620966" sldId="271"/>
            <ac:spMk id="4" creationId="{03C6C334-54B5-49FA-650D-9A2FBE206A6A}"/>
          </ac:spMkLst>
        </pc:spChg>
        <pc:spChg chg="add">
          <ac:chgData name="Howon Lee" userId="8f72a30de3d056c0" providerId="LiveId" clId="{0A71185B-F14C-429D-97BA-4A84043848E1}" dt="2025-05-21T09:08:14.901" v="4170" actId="26606"/>
          <ac:spMkLst>
            <pc:docMk/>
            <pc:sldMk cId="1479620966" sldId="271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8:14.901" v="4170" actId="26606"/>
          <ac:grpSpMkLst>
            <pc:docMk/>
            <pc:sldMk cId="1479620966" sldId="271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8:14.901" v="4170" actId="26606"/>
          <ac:grpSpMkLst>
            <pc:docMk/>
            <pc:sldMk cId="1479620966" sldId="271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8:14.901" v="4170" actId="26606"/>
          <ac:grpSpMkLst>
            <pc:docMk/>
            <pc:sldMk cId="1479620966" sldId="271"/>
            <ac:grpSpMk id="19" creationId="{43F5E015-E085-4624-B431-B42414448684}"/>
          </ac:grpSpMkLst>
        </pc:grpChg>
      </pc:sldChg>
      <pc:sldChg chg="addSp delSp modSp add mod setBg modClrScheme chgLayout">
        <pc:chgData name="Howon Lee" userId="8f72a30de3d056c0" providerId="LiveId" clId="{0A71185B-F14C-429D-97BA-4A84043848E1}" dt="2025-05-21T09:08:17.601" v="4171" actId="26606"/>
        <pc:sldMkLst>
          <pc:docMk/>
          <pc:sldMk cId="832531794" sldId="272"/>
        </pc:sldMkLst>
        <pc:spChg chg="mod ord">
          <ac:chgData name="Howon Lee" userId="8f72a30de3d056c0" providerId="LiveId" clId="{0A71185B-F14C-429D-97BA-4A84043848E1}" dt="2025-05-21T09:08:17.601" v="4171" actId="26606"/>
          <ac:spMkLst>
            <pc:docMk/>
            <pc:sldMk cId="832531794" sldId="272"/>
            <ac:spMk id="2" creationId="{7B8B3EDA-332F-12FB-D218-EF3A3F6A8AAD}"/>
          </ac:spMkLst>
        </pc:spChg>
        <pc:spChg chg="add del mod ord">
          <ac:chgData name="Howon Lee" userId="8f72a30de3d056c0" providerId="LiveId" clId="{0A71185B-F14C-429D-97BA-4A84043848E1}" dt="2025-05-21T08:43:57.397" v="1769" actId="22"/>
          <ac:spMkLst>
            <pc:docMk/>
            <pc:sldMk cId="832531794" sldId="272"/>
            <ac:spMk id="3" creationId="{99DCDE1D-0EC8-1939-17F5-351F344EF097}"/>
          </ac:spMkLst>
        </pc:spChg>
        <pc:spChg chg="mod ord">
          <ac:chgData name="Howon Lee" userId="8f72a30de3d056c0" providerId="LiveId" clId="{0A71185B-F14C-429D-97BA-4A84043848E1}" dt="2025-05-21T09:08:17.601" v="4171" actId="26606"/>
          <ac:spMkLst>
            <pc:docMk/>
            <pc:sldMk cId="832531794" sldId="272"/>
            <ac:spMk id="4" creationId="{02B396EC-488B-59A3-602F-1C8CC4986B68}"/>
          </ac:spMkLst>
        </pc:spChg>
        <pc:spChg chg="add">
          <ac:chgData name="Howon Lee" userId="8f72a30de3d056c0" providerId="LiveId" clId="{0A71185B-F14C-429D-97BA-4A84043848E1}" dt="2025-05-21T09:08:17.601" v="4171" actId="26606"/>
          <ac:spMkLst>
            <pc:docMk/>
            <pc:sldMk cId="832531794" sldId="272"/>
            <ac:spMk id="11" creationId="{03AF1C04-3FEF-41BD-BB84-2F263765BEBC}"/>
          </ac:spMkLst>
        </pc:spChg>
        <pc:grpChg chg="add">
          <ac:chgData name="Howon Lee" userId="8f72a30de3d056c0" providerId="LiveId" clId="{0A71185B-F14C-429D-97BA-4A84043848E1}" dt="2025-05-21T09:08:17.601" v="4171" actId="26606"/>
          <ac:grpSpMkLst>
            <pc:docMk/>
            <pc:sldMk cId="832531794" sldId="272"/>
            <ac:grpSpMk id="13" creationId="{2DD5E267-EB6F-47DF-ABEF-2C1BED44DAC6}"/>
          </ac:grpSpMkLst>
        </pc:grpChg>
        <pc:grpChg chg="add">
          <ac:chgData name="Howon Lee" userId="8f72a30de3d056c0" providerId="LiveId" clId="{0A71185B-F14C-429D-97BA-4A84043848E1}" dt="2025-05-21T09:08:17.601" v="4171" actId="26606"/>
          <ac:grpSpMkLst>
            <pc:docMk/>
            <pc:sldMk cId="832531794" sldId="272"/>
            <ac:grpSpMk id="17" creationId="{66828D02-A05D-412B-9F20-B68E970B9FC2}"/>
          </ac:grpSpMkLst>
        </pc:grpChg>
        <pc:grpChg chg="add">
          <ac:chgData name="Howon Lee" userId="8f72a30de3d056c0" providerId="LiveId" clId="{0A71185B-F14C-429D-97BA-4A84043848E1}" dt="2025-05-21T09:08:17.601" v="4171" actId="26606"/>
          <ac:grpSpMkLst>
            <pc:docMk/>
            <pc:sldMk cId="832531794" sldId="272"/>
            <ac:grpSpMk id="21" creationId="{E27AF472-EAE3-4572-AB69-B92BD10DBC6D}"/>
          </ac:grpSpMkLst>
        </pc:grpChg>
        <pc:picChg chg="add mod ord">
          <ac:chgData name="Howon Lee" userId="8f72a30de3d056c0" providerId="LiveId" clId="{0A71185B-F14C-429D-97BA-4A84043848E1}" dt="2025-05-21T09:08:17.601" v="4171" actId="26606"/>
          <ac:picMkLst>
            <pc:docMk/>
            <pc:sldMk cId="832531794" sldId="272"/>
            <ac:picMk id="6" creationId="{CF5B2DF1-8A97-DA4D-CFF2-CCE98DD91C48}"/>
          </ac:picMkLst>
        </pc:picChg>
      </pc:sldChg>
      <pc:sldChg chg="addSp delSp modSp add mod setBg modClrScheme chgLayout">
        <pc:chgData name="Howon Lee" userId="8f72a30de3d056c0" providerId="LiveId" clId="{0A71185B-F14C-429D-97BA-4A84043848E1}" dt="2025-05-21T09:08:21.138" v="4172" actId="26606"/>
        <pc:sldMkLst>
          <pc:docMk/>
          <pc:sldMk cId="3969242377" sldId="273"/>
        </pc:sldMkLst>
        <pc:spChg chg="mod ord">
          <ac:chgData name="Howon Lee" userId="8f72a30de3d056c0" providerId="LiveId" clId="{0A71185B-F14C-429D-97BA-4A84043848E1}" dt="2025-05-21T09:08:21.138" v="4172" actId="26606"/>
          <ac:spMkLst>
            <pc:docMk/>
            <pc:sldMk cId="3969242377" sldId="273"/>
            <ac:spMk id="2" creationId="{79919C75-19D6-E5C7-AF95-850BCADE1241}"/>
          </ac:spMkLst>
        </pc:spChg>
        <pc:spChg chg="mod ord">
          <ac:chgData name="Howon Lee" userId="8f72a30de3d056c0" providerId="LiveId" clId="{0A71185B-F14C-429D-97BA-4A84043848E1}" dt="2025-05-21T09:08:21.138" v="4172" actId="26606"/>
          <ac:spMkLst>
            <pc:docMk/>
            <pc:sldMk cId="3969242377" sldId="273"/>
            <ac:spMk id="4" creationId="{96D05AC3-7978-ED35-09BB-FEF69EC70117}"/>
          </ac:spMkLst>
        </pc:spChg>
        <pc:spChg chg="add del mod">
          <ac:chgData name="Howon Lee" userId="8f72a30de3d056c0" providerId="LiveId" clId="{0A71185B-F14C-429D-97BA-4A84043848E1}" dt="2025-05-21T08:44:15.102" v="1772" actId="700"/>
          <ac:spMkLst>
            <pc:docMk/>
            <pc:sldMk cId="3969242377" sldId="273"/>
            <ac:spMk id="5" creationId="{11954155-7E14-81C3-9705-675C8EA25580}"/>
          </ac:spMkLst>
        </pc:spChg>
        <pc:spChg chg="add">
          <ac:chgData name="Howon Lee" userId="8f72a30de3d056c0" providerId="LiveId" clId="{0A71185B-F14C-429D-97BA-4A84043848E1}" dt="2025-05-21T08:44:31.105" v="1781"/>
          <ac:spMkLst>
            <pc:docMk/>
            <pc:sldMk cId="3969242377" sldId="273"/>
            <ac:spMk id="7" creationId="{5D31C6B2-02EC-C44F-2C46-12842DC58B05}"/>
          </ac:spMkLst>
        </pc:spChg>
        <pc:spChg chg="add">
          <ac:chgData name="Howon Lee" userId="8f72a30de3d056c0" providerId="LiveId" clId="{0A71185B-F14C-429D-97BA-4A84043848E1}" dt="2025-05-21T08:44:32.989" v="1782"/>
          <ac:spMkLst>
            <pc:docMk/>
            <pc:sldMk cId="3969242377" sldId="273"/>
            <ac:spMk id="8" creationId="{6843C92C-12ED-1C64-57FB-8459C6909157}"/>
          </ac:spMkLst>
        </pc:spChg>
        <pc:spChg chg="add del">
          <ac:chgData name="Howon Lee" userId="8f72a30de3d056c0" providerId="LiveId" clId="{0A71185B-F14C-429D-97BA-4A84043848E1}" dt="2025-05-21T08:44:47.428" v="1789" actId="478"/>
          <ac:spMkLst>
            <pc:docMk/>
            <pc:sldMk cId="3969242377" sldId="273"/>
            <ac:spMk id="9" creationId="{A770BA92-BEF9-0432-DD1F-3C361C8204F5}"/>
          </ac:spMkLst>
        </pc:spChg>
        <pc:spChg chg="add">
          <ac:chgData name="Howon Lee" userId="8f72a30de3d056c0" providerId="LiveId" clId="{0A71185B-F14C-429D-97BA-4A84043848E1}" dt="2025-05-21T09:08:21.138" v="4172" actId="26606"/>
          <ac:spMkLst>
            <pc:docMk/>
            <pc:sldMk cId="3969242377" sldId="273"/>
            <ac:spMk id="10" creationId="{9EBF13D5-64BB-423E-9E4C-F39114475A0C}"/>
          </ac:spMkLst>
        </pc:spChg>
        <pc:spChg chg="add del">
          <ac:chgData name="Howon Lee" userId="8f72a30de3d056c0" providerId="LiveId" clId="{0A71185B-F14C-429D-97BA-4A84043848E1}" dt="2025-05-21T08:44:52.913" v="1791" actId="22"/>
          <ac:spMkLst>
            <pc:docMk/>
            <pc:sldMk cId="3969242377" sldId="273"/>
            <ac:spMk id="11" creationId="{01172427-3707-375A-5925-216F21C6D89E}"/>
          </ac:spMkLst>
        </pc:spChg>
        <pc:grpChg chg="add">
          <ac:chgData name="Howon Lee" userId="8f72a30de3d056c0" providerId="LiveId" clId="{0A71185B-F14C-429D-97BA-4A84043848E1}" dt="2025-05-21T09:08:21.138" v="4172" actId="26606"/>
          <ac:grpSpMkLst>
            <pc:docMk/>
            <pc:sldMk cId="3969242377" sldId="273"/>
            <ac:grpSpMk id="14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8:21.138" v="4172" actId="26606"/>
          <ac:grpSpMkLst>
            <pc:docMk/>
            <pc:sldMk cId="3969242377" sldId="273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8:21.138" v="4172" actId="26606"/>
          <ac:grpSpMkLst>
            <pc:docMk/>
            <pc:sldMk cId="3969242377" sldId="273"/>
            <ac:grpSpMk id="19" creationId="{43F5E015-E085-4624-B431-B42414448684}"/>
          </ac:grpSpMkLst>
        </pc:grpChg>
        <pc:picChg chg="del">
          <ac:chgData name="Howon Lee" userId="8f72a30de3d056c0" providerId="LiveId" clId="{0A71185B-F14C-429D-97BA-4A84043848E1}" dt="2025-05-21T08:44:11.959" v="1771" actId="478"/>
          <ac:picMkLst>
            <pc:docMk/>
            <pc:sldMk cId="3969242377" sldId="273"/>
            <ac:picMk id="6" creationId="{D0D8BB9A-36ED-2DD4-A098-0C9378C1FF15}"/>
          </ac:picMkLst>
        </pc:picChg>
      </pc:sldChg>
      <pc:sldChg chg="addSp modSp add mod setBg">
        <pc:chgData name="Howon Lee" userId="8f72a30de3d056c0" providerId="LiveId" clId="{0A71185B-F14C-429D-97BA-4A84043848E1}" dt="2025-05-21T09:08:24.630" v="4173" actId="26606"/>
        <pc:sldMkLst>
          <pc:docMk/>
          <pc:sldMk cId="2529386369" sldId="274"/>
        </pc:sldMkLst>
        <pc:spChg chg="mod">
          <ac:chgData name="Howon Lee" userId="8f72a30de3d056c0" providerId="LiveId" clId="{0A71185B-F14C-429D-97BA-4A84043848E1}" dt="2025-05-21T09:08:24.630" v="4173" actId="26606"/>
          <ac:spMkLst>
            <pc:docMk/>
            <pc:sldMk cId="2529386369" sldId="274"/>
            <ac:spMk id="2" creationId="{164DABED-2D66-31F6-8322-EDAFDE79A646}"/>
          </ac:spMkLst>
        </pc:spChg>
        <pc:spChg chg="mod">
          <ac:chgData name="Howon Lee" userId="8f72a30de3d056c0" providerId="LiveId" clId="{0A71185B-F14C-429D-97BA-4A84043848E1}" dt="2025-05-21T09:08:24.630" v="4173" actId="26606"/>
          <ac:spMkLst>
            <pc:docMk/>
            <pc:sldMk cId="2529386369" sldId="274"/>
            <ac:spMk id="4" creationId="{DFAE17FD-42A9-2BDA-B356-5CEB8C1F70EB}"/>
          </ac:spMkLst>
        </pc:spChg>
        <pc:spChg chg="add">
          <ac:chgData name="Howon Lee" userId="8f72a30de3d056c0" providerId="LiveId" clId="{0A71185B-F14C-429D-97BA-4A84043848E1}" dt="2025-05-21T09:08:24.630" v="4173" actId="26606"/>
          <ac:spMkLst>
            <pc:docMk/>
            <pc:sldMk cId="2529386369" sldId="274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8:24.630" v="4173" actId="26606"/>
          <ac:grpSpMkLst>
            <pc:docMk/>
            <pc:sldMk cId="2529386369" sldId="274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8:24.630" v="4173" actId="26606"/>
          <ac:grpSpMkLst>
            <pc:docMk/>
            <pc:sldMk cId="2529386369" sldId="274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8:24.630" v="4173" actId="26606"/>
          <ac:grpSpMkLst>
            <pc:docMk/>
            <pc:sldMk cId="2529386369" sldId="274"/>
            <ac:grpSpMk id="19" creationId="{43F5E015-E085-4624-B431-B42414448684}"/>
          </ac:grpSpMkLst>
        </pc:grpChg>
      </pc:sldChg>
      <pc:sldChg chg="addSp modSp add mod setBg">
        <pc:chgData name="Howon Lee" userId="8f72a30de3d056c0" providerId="LiveId" clId="{0A71185B-F14C-429D-97BA-4A84043848E1}" dt="2025-05-21T09:08:28.800" v="4174" actId="26606"/>
        <pc:sldMkLst>
          <pc:docMk/>
          <pc:sldMk cId="3933578845" sldId="275"/>
        </pc:sldMkLst>
        <pc:spChg chg="mod">
          <ac:chgData name="Howon Lee" userId="8f72a30de3d056c0" providerId="LiveId" clId="{0A71185B-F14C-429D-97BA-4A84043848E1}" dt="2025-05-21T09:08:28.800" v="4174" actId="26606"/>
          <ac:spMkLst>
            <pc:docMk/>
            <pc:sldMk cId="3933578845" sldId="275"/>
            <ac:spMk id="2" creationId="{50676D91-86B9-FB27-7D27-2DEC4CDF2961}"/>
          </ac:spMkLst>
        </pc:spChg>
        <pc:spChg chg="mod">
          <ac:chgData name="Howon Lee" userId="8f72a30de3d056c0" providerId="LiveId" clId="{0A71185B-F14C-429D-97BA-4A84043848E1}" dt="2025-05-21T09:08:28.800" v="4174" actId="26606"/>
          <ac:spMkLst>
            <pc:docMk/>
            <pc:sldMk cId="3933578845" sldId="275"/>
            <ac:spMk id="4" creationId="{E0FF59FC-C48A-CF33-8FAE-3AF97A4B136C}"/>
          </ac:spMkLst>
        </pc:spChg>
        <pc:spChg chg="add">
          <ac:chgData name="Howon Lee" userId="8f72a30de3d056c0" providerId="LiveId" clId="{0A71185B-F14C-429D-97BA-4A84043848E1}" dt="2025-05-21T09:08:28.800" v="4174" actId="26606"/>
          <ac:spMkLst>
            <pc:docMk/>
            <pc:sldMk cId="3933578845" sldId="275"/>
            <ac:spMk id="9" creationId="{9EBF13D5-64BB-423E-9E4C-F39114475A0C}"/>
          </ac:spMkLst>
        </pc:spChg>
        <pc:grpChg chg="add">
          <ac:chgData name="Howon Lee" userId="8f72a30de3d056c0" providerId="LiveId" clId="{0A71185B-F14C-429D-97BA-4A84043848E1}" dt="2025-05-21T09:08:28.800" v="4174" actId="26606"/>
          <ac:grpSpMkLst>
            <pc:docMk/>
            <pc:sldMk cId="3933578845" sldId="275"/>
            <ac:grpSpMk id="11" creationId="{FEBC7BED-6AA7-4C43-BEE8-A3CB5F8C1E0E}"/>
          </ac:grpSpMkLst>
        </pc:grpChg>
        <pc:grpChg chg="add">
          <ac:chgData name="Howon Lee" userId="8f72a30de3d056c0" providerId="LiveId" clId="{0A71185B-F14C-429D-97BA-4A84043848E1}" dt="2025-05-21T09:08:28.800" v="4174" actId="26606"/>
          <ac:grpSpMkLst>
            <pc:docMk/>
            <pc:sldMk cId="3933578845" sldId="275"/>
            <ac:grpSpMk id="15" creationId="{BA19DEE5-2EE5-445A-B461-7D2879B05209}"/>
          </ac:grpSpMkLst>
        </pc:grpChg>
        <pc:grpChg chg="add">
          <ac:chgData name="Howon Lee" userId="8f72a30de3d056c0" providerId="LiveId" clId="{0A71185B-F14C-429D-97BA-4A84043848E1}" dt="2025-05-21T09:08:28.800" v="4174" actId="26606"/>
          <ac:grpSpMkLst>
            <pc:docMk/>
            <pc:sldMk cId="3933578845" sldId="275"/>
            <ac:grpSpMk id="19" creationId="{43F5E015-E085-4624-B431-B42414448684}"/>
          </ac:grpSpMkLst>
        </pc:grpChg>
      </pc:sldChg>
      <pc:sldChg chg="addSp delSp modSp add mod setBg">
        <pc:chgData name="Howon Lee" userId="8f72a30de3d056c0" providerId="LiveId" clId="{0A71185B-F14C-429D-97BA-4A84043848E1}" dt="2025-05-21T09:09:37.712" v="4195" actId="26606"/>
        <pc:sldMkLst>
          <pc:docMk/>
          <pc:sldMk cId="3563939099" sldId="276"/>
        </pc:sldMkLst>
        <pc:spChg chg="add del mod">
          <ac:chgData name="Howon Lee" userId="8f72a30de3d056c0" providerId="LiveId" clId="{0A71185B-F14C-429D-97BA-4A84043848E1}" dt="2025-05-21T09:09:35.096" v="4193" actId="478"/>
          <ac:spMkLst>
            <pc:docMk/>
            <pc:sldMk cId="3563939099" sldId="276"/>
            <ac:spMk id="2" creationId="{C2A14A53-0BF0-0B53-15F9-DA9827759A0E}"/>
          </ac:spMkLst>
        </pc:spChg>
        <pc:spChg chg="add del">
          <ac:chgData name="Howon Lee" userId="8f72a30de3d056c0" providerId="LiveId" clId="{0A71185B-F14C-429D-97BA-4A84043848E1}" dt="2025-05-21T08:47:37.474" v="1978" actId="478"/>
          <ac:spMkLst>
            <pc:docMk/>
            <pc:sldMk cId="3563939099" sldId="276"/>
            <ac:spMk id="3" creationId="{9DDCE26F-BB17-261F-6B15-0C1E4ED0BB6E}"/>
          </ac:spMkLst>
        </pc:spChg>
        <pc:spChg chg="add del mod">
          <ac:chgData name="Howon Lee" userId="8f72a30de3d056c0" providerId="LiveId" clId="{0A71185B-F14C-429D-97BA-4A84043848E1}" dt="2025-05-21T08:49:41.268" v="1984" actId="22"/>
          <ac:spMkLst>
            <pc:docMk/>
            <pc:sldMk cId="3563939099" sldId="276"/>
            <ac:spMk id="4" creationId="{03472EA8-3E3A-8941-74EC-B7436FF429D8}"/>
          </ac:spMkLst>
        </pc:spChg>
        <pc:spChg chg="add del mod">
          <ac:chgData name="Howon Lee" userId="8f72a30de3d056c0" providerId="LiveId" clId="{0A71185B-F14C-429D-97BA-4A84043848E1}" dt="2025-05-21T09:09:26.946" v="4188" actId="478"/>
          <ac:spMkLst>
            <pc:docMk/>
            <pc:sldMk cId="3563939099" sldId="276"/>
            <ac:spMk id="10" creationId="{65B04A4A-A5AB-701C-F25B-8A80E8EDAC0F}"/>
          </ac:spMkLst>
        </pc:spChg>
        <pc:spChg chg="add del mod">
          <ac:chgData name="Howon Lee" userId="8f72a30de3d056c0" providerId="LiveId" clId="{0A71185B-F14C-429D-97BA-4A84043848E1}" dt="2025-05-21T09:09:36.266" v="4194" actId="478"/>
          <ac:spMkLst>
            <pc:docMk/>
            <pc:sldMk cId="3563939099" sldId="276"/>
            <ac:spMk id="12" creationId="{DA5652EF-CF94-1C37-1C26-55C250EC47E8}"/>
          </ac:spMkLst>
        </pc:spChg>
        <pc:spChg chg="add">
          <ac:chgData name="Howon Lee" userId="8f72a30de3d056c0" providerId="LiveId" clId="{0A71185B-F14C-429D-97BA-4A84043848E1}" dt="2025-05-21T09:09:37.712" v="4195" actId="26606"/>
          <ac:spMkLst>
            <pc:docMk/>
            <pc:sldMk cId="3563939099" sldId="276"/>
            <ac:spMk id="13" creationId="{32BC26D8-82FB-445E-AA49-62A77D7C1EE0}"/>
          </ac:spMkLst>
        </pc:spChg>
        <pc:spChg chg="add">
          <ac:chgData name="Howon Lee" userId="8f72a30de3d056c0" providerId="LiveId" clId="{0A71185B-F14C-429D-97BA-4A84043848E1}" dt="2025-05-21T09:09:37.712" v="4195" actId="26606"/>
          <ac:spMkLst>
            <pc:docMk/>
            <pc:sldMk cId="3563939099" sldId="276"/>
            <ac:spMk id="15" creationId="{CB44330D-EA18-4254-AA95-EB49948539B8}"/>
          </ac:spMkLst>
        </pc:spChg>
        <pc:picChg chg="add del mod ord">
          <ac:chgData name="Howon Lee" userId="8f72a30de3d056c0" providerId="LiveId" clId="{0A71185B-F14C-429D-97BA-4A84043848E1}" dt="2025-05-21T08:49:14.824" v="1983" actId="22"/>
          <ac:picMkLst>
            <pc:docMk/>
            <pc:sldMk cId="3563939099" sldId="276"/>
            <ac:picMk id="6" creationId="{F3A346FF-2E51-CAE4-614C-234CE781F31E}"/>
          </ac:picMkLst>
        </pc:picChg>
        <pc:picChg chg="add mod ord">
          <ac:chgData name="Howon Lee" userId="8f72a30de3d056c0" providerId="LiveId" clId="{0A71185B-F14C-429D-97BA-4A84043848E1}" dt="2025-05-21T09:09:37.712" v="4195" actId="26606"/>
          <ac:picMkLst>
            <pc:docMk/>
            <pc:sldMk cId="3563939099" sldId="276"/>
            <ac:picMk id="8" creationId="{B4CAF3D0-86B8-C963-AD8A-91EBD53844DA}"/>
          </ac:picMkLst>
        </pc:picChg>
      </pc:sldChg>
      <pc:sldChg chg="add del">
        <pc:chgData name="Howon Lee" userId="8f72a30de3d056c0" providerId="LiveId" clId="{0A71185B-F14C-429D-97BA-4A84043848E1}" dt="2025-05-21T08:47:26.142" v="1977" actId="47"/>
        <pc:sldMkLst>
          <pc:docMk/>
          <pc:sldMk cId="184054415" sldId="277"/>
        </pc:sldMkLst>
      </pc:sldChg>
      <pc:sldChg chg="addSp delSp modSp add mod ord setBg modClrScheme chgLayout">
        <pc:chgData name="Howon Lee" userId="8f72a30de3d056c0" providerId="LiveId" clId="{0A71185B-F14C-429D-97BA-4A84043848E1}" dt="2025-05-21T09:08:39.265" v="4176" actId="26606"/>
        <pc:sldMkLst>
          <pc:docMk/>
          <pc:sldMk cId="3777879677" sldId="277"/>
        </pc:sldMkLst>
        <pc:spChg chg="mod ord">
          <ac:chgData name="Howon Lee" userId="8f72a30de3d056c0" providerId="LiveId" clId="{0A71185B-F14C-429D-97BA-4A84043848E1}" dt="2025-05-21T09:08:39.265" v="4176" actId="26606"/>
          <ac:spMkLst>
            <pc:docMk/>
            <pc:sldMk cId="3777879677" sldId="277"/>
            <ac:spMk id="2" creationId="{B8035571-8F66-CC3B-BADF-7CCCA30CB098}"/>
          </ac:spMkLst>
        </pc:spChg>
        <pc:spChg chg="add mod ord">
          <ac:chgData name="Howon Lee" userId="8f72a30de3d056c0" providerId="LiveId" clId="{0A71185B-F14C-429D-97BA-4A84043848E1}" dt="2025-05-21T09:08:39.265" v="4176" actId="26606"/>
          <ac:spMkLst>
            <pc:docMk/>
            <pc:sldMk cId="3777879677" sldId="277"/>
            <ac:spMk id="4" creationId="{3B16555D-81BB-50A2-F5CF-96A6A10A26FF}"/>
          </ac:spMkLst>
        </pc:spChg>
        <pc:spChg chg="add del mod ord">
          <ac:chgData name="Howon Lee" userId="8f72a30de3d056c0" providerId="LiveId" clId="{0A71185B-F14C-429D-97BA-4A84043848E1}" dt="2025-05-21T08:51:07.406" v="2026" actId="22"/>
          <ac:spMkLst>
            <pc:docMk/>
            <pc:sldMk cId="3777879677" sldId="277"/>
            <ac:spMk id="5" creationId="{D6FDB331-6D3B-7072-92DE-DAC58A8137BC}"/>
          </ac:spMkLst>
        </pc:spChg>
        <pc:spChg chg="add del mod">
          <ac:chgData name="Howon Lee" userId="8f72a30de3d056c0" providerId="LiveId" clId="{0A71185B-F14C-429D-97BA-4A84043848E1}" dt="2025-05-21T08:55:43.054" v="2765" actId="22"/>
          <ac:spMkLst>
            <pc:docMk/>
            <pc:sldMk cId="3777879677" sldId="277"/>
            <ac:spMk id="10" creationId="{E3A756E0-9C3D-39BF-5ACE-F0121518B31F}"/>
          </ac:spMkLst>
        </pc:spChg>
        <pc:spChg chg="add">
          <ac:chgData name="Howon Lee" userId="8f72a30de3d056c0" providerId="LiveId" clId="{0A71185B-F14C-429D-97BA-4A84043848E1}" dt="2025-05-21T09:08:39.265" v="4176" actId="26606"/>
          <ac:spMkLst>
            <pc:docMk/>
            <pc:sldMk cId="3777879677" sldId="277"/>
            <ac:spMk id="17" creationId="{03AF1C04-3FEF-41BD-BB84-2F263765BEBC}"/>
          </ac:spMkLst>
        </pc:spChg>
        <pc:grpChg chg="add">
          <ac:chgData name="Howon Lee" userId="8f72a30de3d056c0" providerId="LiveId" clId="{0A71185B-F14C-429D-97BA-4A84043848E1}" dt="2025-05-21T09:08:39.265" v="4176" actId="26606"/>
          <ac:grpSpMkLst>
            <pc:docMk/>
            <pc:sldMk cId="3777879677" sldId="277"/>
            <ac:grpSpMk id="19" creationId="{2DD5E267-EB6F-47DF-ABEF-2C1BED44DAC6}"/>
          </ac:grpSpMkLst>
        </pc:grpChg>
        <pc:grpChg chg="add">
          <ac:chgData name="Howon Lee" userId="8f72a30de3d056c0" providerId="LiveId" clId="{0A71185B-F14C-429D-97BA-4A84043848E1}" dt="2025-05-21T09:08:39.265" v="4176" actId="26606"/>
          <ac:grpSpMkLst>
            <pc:docMk/>
            <pc:sldMk cId="3777879677" sldId="277"/>
            <ac:grpSpMk id="23" creationId="{66828D02-A05D-412B-9F20-B68E970B9FC2}"/>
          </ac:grpSpMkLst>
        </pc:grpChg>
        <pc:grpChg chg="add">
          <ac:chgData name="Howon Lee" userId="8f72a30de3d056c0" providerId="LiveId" clId="{0A71185B-F14C-429D-97BA-4A84043848E1}" dt="2025-05-21T09:08:39.265" v="4176" actId="26606"/>
          <ac:grpSpMkLst>
            <pc:docMk/>
            <pc:sldMk cId="3777879677" sldId="277"/>
            <ac:grpSpMk id="27" creationId="{E27AF472-EAE3-4572-AB69-B92BD10DBC6D}"/>
          </ac:grpSpMkLst>
        </pc:grpChg>
        <pc:picChg chg="add del mod ord">
          <ac:chgData name="Howon Lee" userId="8f72a30de3d056c0" providerId="LiveId" clId="{0A71185B-F14C-429D-97BA-4A84043848E1}" dt="2025-05-21T08:55:41.141" v="2764" actId="478"/>
          <ac:picMkLst>
            <pc:docMk/>
            <pc:sldMk cId="3777879677" sldId="277"/>
            <ac:picMk id="7" creationId="{D24E2D81-689E-D948-77BF-6766AEB0A147}"/>
          </ac:picMkLst>
        </pc:picChg>
        <pc:picChg chg="del">
          <ac:chgData name="Howon Lee" userId="8f72a30de3d056c0" providerId="LiveId" clId="{0A71185B-F14C-429D-97BA-4A84043848E1}" dt="2025-05-21T08:49:43.880" v="1986" actId="478"/>
          <ac:picMkLst>
            <pc:docMk/>
            <pc:sldMk cId="3777879677" sldId="277"/>
            <ac:picMk id="8" creationId="{24228DD5-6B0F-CD9A-BBD7-C52D8C294ED1}"/>
          </ac:picMkLst>
        </pc:picChg>
        <pc:picChg chg="add mod ord">
          <ac:chgData name="Howon Lee" userId="8f72a30de3d056c0" providerId="LiveId" clId="{0A71185B-F14C-429D-97BA-4A84043848E1}" dt="2025-05-21T09:08:39.265" v="4176" actId="26606"/>
          <ac:picMkLst>
            <pc:docMk/>
            <pc:sldMk cId="3777879677" sldId="277"/>
            <ac:picMk id="12" creationId="{EBE271D9-90DE-FE3A-09E6-09D403E558DD}"/>
          </ac:picMkLst>
        </pc:picChg>
      </pc:sldChg>
      <pc:sldChg chg="addSp delSp modSp add mod setBg">
        <pc:chgData name="Howon Lee" userId="8f72a30de3d056c0" providerId="LiveId" clId="{0A71185B-F14C-429D-97BA-4A84043848E1}" dt="2025-05-21T09:09:33.046" v="4192" actId="26606"/>
        <pc:sldMkLst>
          <pc:docMk/>
          <pc:sldMk cId="3971890992" sldId="278"/>
        </pc:sldMkLst>
        <pc:spChg chg="del">
          <ac:chgData name="Howon Lee" userId="8f72a30de3d056c0" providerId="LiveId" clId="{0A71185B-F14C-429D-97BA-4A84043848E1}" dt="2025-05-21T09:09:04.352" v="4182" actId="478"/>
          <ac:spMkLst>
            <pc:docMk/>
            <pc:sldMk cId="3971890992" sldId="278"/>
            <ac:spMk id="2" creationId="{02922077-CE34-6634-FAD4-E44990076F57}"/>
          </ac:spMkLst>
        </pc:spChg>
        <pc:spChg chg="add del mod">
          <ac:chgData name="Howon Lee" userId="8f72a30de3d056c0" providerId="LiveId" clId="{0A71185B-F14C-429D-97BA-4A84043848E1}" dt="2025-05-21T09:09:29.333" v="4191" actId="478"/>
          <ac:spMkLst>
            <pc:docMk/>
            <pc:sldMk cId="3971890992" sldId="278"/>
            <ac:spMk id="4" creationId="{67CEDF77-6EFA-1A64-C72F-0E390332616D}"/>
          </ac:spMkLst>
        </pc:spChg>
        <pc:spChg chg="add">
          <ac:chgData name="Howon Lee" userId="8f72a30de3d056c0" providerId="LiveId" clId="{0A71185B-F14C-429D-97BA-4A84043848E1}" dt="2025-05-21T09:09:33.046" v="4192" actId="26606"/>
          <ac:spMkLst>
            <pc:docMk/>
            <pc:sldMk cId="3971890992" sldId="278"/>
            <ac:spMk id="10" creationId="{32BC26D8-82FB-445E-AA49-62A77D7C1EE0}"/>
          </ac:spMkLst>
        </pc:spChg>
        <pc:spChg chg="add">
          <ac:chgData name="Howon Lee" userId="8f72a30de3d056c0" providerId="LiveId" clId="{0A71185B-F14C-429D-97BA-4A84043848E1}" dt="2025-05-21T09:09:33.046" v="4192" actId="26606"/>
          <ac:spMkLst>
            <pc:docMk/>
            <pc:sldMk cId="3971890992" sldId="278"/>
            <ac:spMk id="11" creationId="{CB44330D-EA18-4254-AA95-EB49948539B8}"/>
          </ac:spMkLst>
        </pc:spChg>
        <pc:spChg chg="add del">
          <ac:chgData name="Howon Lee" userId="8f72a30de3d056c0" providerId="LiveId" clId="{0A71185B-F14C-429D-97BA-4A84043848E1}" dt="2025-05-21T09:09:27.477" v="4189" actId="26606"/>
          <ac:spMkLst>
            <pc:docMk/>
            <pc:sldMk cId="3971890992" sldId="278"/>
            <ac:spMk id="13" creationId="{32BC26D8-82FB-445E-AA49-62A77D7C1EE0}"/>
          </ac:spMkLst>
        </pc:spChg>
        <pc:spChg chg="add del">
          <ac:chgData name="Howon Lee" userId="8f72a30de3d056c0" providerId="LiveId" clId="{0A71185B-F14C-429D-97BA-4A84043848E1}" dt="2025-05-21T09:09:27.477" v="4189" actId="26606"/>
          <ac:spMkLst>
            <pc:docMk/>
            <pc:sldMk cId="3971890992" sldId="278"/>
            <ac:spMk id="15" creationId="{CB44330D-EA18-4254-AA95-EB49948539B8}"/>
          </ac:spMkLst>
        </pc:spChg>
        <pc:picChg chg="mod">
          <ac:chgData name="Howon Lee" userId="8f72a30de3d056c0" providerId="LiveId" clId="{0A71185B-F14C-429D-97BA-4A84043848E1}" dt="2025-05-21T09:09:33.046" v="4192" actId="26606"/>
          <ac:picMkLst>
            <pc:docMk/>
            <pc:sldMk cId="3971890992" sldId="278"/>
            <ac:picMk id="8" creationId="{EAA25A69-39EC-58AB-9268-0287BC00AA13}"/>
          </ac:picMkLst>
        </pc:picChg>
      </pc:sldChg>
      <pc:sldChg chg="addSp modSp add mod setBg">
        <pc:chgData name="Howon Lee" userId="8f72a30de3d056c0" providerId="LiveId" clId="{0A71185B-F14C-429D-97BA-4A84043848E1}" dt="2025-05-21T09:08:34.481" v="4175" actId="26606"/>
        <pc:sldMkLst>
          <pc:docMk/>
          <pc:sldMk cId="2140326619" sldId="279"/>
        </pc:sldMkLst>
        <pc:spChg chg="mod">
          <ac:chgData name="Howon Lee" userId="8f72a30de3d056c0" providerId="LiveId" clId="{0A71185B-F14C-429D-97BA-4A84043848E1}" dt="2025-05-21T09:08:34.481" v="4175" actId="26606"/>
          <ac:spMkLst>
            <pc:docMk/>
            <pc:sldMk cId="2140326619" sldId="279"/>
            <ac:spMk id="2" creationId="{7A524871-9072-42E0-9216-4944E72A8E43}"/>
          </ac:spMkLst>
        </pc:spChg>
        <pc:spChg chg="mod">
          <ac:chgData name="Howon Lee" userId="8f72a30de3d056c0" providerId="LiveId" clId="{0A71185B-F14C-429D-97BA-4A84043848E1}" dt="2025-05-21T09:08:34.481" v="4175" actId="26606"/>
          <ac:spMkLst>
            <pc:docMk/>
            <pc:sldMk cId="2140326619" sldId="279"/>
            <ac:spMk id="4" creationId="{F84AFCC0-507A-C646-15A6-BE20DB9AF3F9}"/>
          </ac:spMkLst>
        </pc:spChg>
        <pc:spChg chg="add">
          <ac:chgData name="Howon Lee" userId="8f72a30de3d056c0" providerId="LiveId" clId="{0A71185B-F14C-429D-97BA-4A84043848E1}" dt="2025-05-21T09:08:34.481" v="4175" actId="26606"/>
          <ac:spMkLst>
            <pc:docMk/>
            <pc:sldMk cId="2140326619" sldId="279"/>
            <ac:spMk id="12" creationId="{03AF1C04-3FEF-41BD-BB84-2F263765BEBC}"/>
          </ac:spMkLst>
        </pc:spChg>
        <pc:grpChg chg="add">
          <ac:chgData name="Howon Lee" userId="8f72a30de3d056c0" providerId="LiveId" clId="{0A71185B-F14C-429D-97BA-4A84043848E1}" dt="2025-05-21T09:08:34.481" v="4175" actId="26606"/>
          <ac:grpSpMkLst>
            <pc:docMk/>
            <pc:sldMk cId="2140326619" sldId="279"/>
            <ac:grpSpMk id="14" creationId="{2DD5E267-EB6F-47DF-ABEF-2C1BED44DAC6}"/>
          </ac:grpSpMkLst>
        </pc:grpChg>
        <pc:grpChg chg="add">
          <ac:chgData name="Howon Lee" userId="8f72a30de3d056c0" providerId="LiveId" clId="{0A71185B-F14C-429D-97BA-4A84043848E1}" dt="2025-05-21T09:08:34.481" v="4175" actId="26606"/>
          <ac:grpSpMkLst>
            <pc:docMk/>
            <pc:sldMk cId="2140326619" sldId="279"/>
            <ac:grpSpMk id="18" creationId="{66828D02-A05D-412B-9F20-B68E970B9FC2}"/>
          </ac:grpSpMkLst>
        </pc:grpChg>
        <pc:grpChg chg="add">
          <ac:chgData name="Howon Lee" userId="8f72a30de3d056c0" providerId="LiveId" clId="{0A71185B-F14C-429D-97BA-4A84043848E1}" dt="2025-05-21T09:08:34.481" v="4175" actId="26606"/>
          <ac:grpSpMkLst>
            <pc:docMk/>
            <pc:sldMk cId="2140326619" sldId="279"/>
            <ac:grpSpMk id="22" creationId="{E27AF472-EAE3-4572-AB69-B92BD10DBC6D}"/>
          </ac:grpSpMkLst>
        </pc:grpChg>
        <pc:picChg chg="mod ord">
          <ac:chgData name="Howon Lee" userId="8f72a30de3d056c0" providerId="LiveId" clId="{0A71185B-F14C-429D-97BA-4A84043848E1}" dt="2025-05-21T09:08:34.481" v="4175" actId="26606"/>
          <ac:picMkLst>
            <pc:docMk/>
            <pc:sldMk cId="2140326619" sldId="279"/>
            <ac:picMk id="7" creationId="{8DADE085-B23F-A83C-1035-659C45FAD23F}"/>
          </ac:picMkLst>
        </pc:picChg>
      </pc:sldChg>
      <pc:sldChg chg="addSp delSp modSp add mod setBg">
        <pc:chgData name="Howon Lee" userId="8f72a30de3d056c0" providerId="LiveId" clId="{0A71185B-F14C-429D-97BA-4A84043848E1}" dt="2025-05-21T09:08:43.581" v="4177" actId="26606"/>
        <pc:sldMkLst>
          <pc:docMk/>
          <pc:sldMk cId="2726556617" sldId="280"/>
        </pc:sldMkLst>
        <pc:spChg chg="mod">
          <ac:chgData name="Howon Lee" userId="8f72a30de3d056c0" providerId="LiveId" clId="{0A71185B-F14C-429D-97BA-4A84043848E1}" dt="2025-05-21T09:08:43.581" v="4177" actId="26606"/>
          <ac:spMkLst>
            <pc:docMk/>
            <pc:sldMk cId="2726556617" sldId="280"/>
            <ac:spMk id="2" creationId="{4E6802FD-0776-2544-F46E-6CA3F9DB7F77}"/>
          </ac:spMkLst>
        </pc:spChg>
        <pc:spChg chg="mod">
          <ac:chgData name="Howon Lee" userId="8f72a30de3d056c0" providerId="LiveId" clId="{0A71185B-F14C-429D-97BA-4A84043848E1}" dt="2025-05-21T09:08:43.581" v="4177" actId="26606"/>
          <ac:spMkLst>
            <pc:docMk/>
            <pc:sldMk cId="2726556617" sldId="280"/>
            <ac:spMk id="4" creationId="{57267183-1154-1809-8198-8B9A48428CD1}"/>
          </ac:spMkLst>
        </pc:spChg>
        <pc:spChg chg="add del mod">
          <ac:chgData name="Howon Lee" userId="8f72a30de3d056c0" providerId="LiveId" clId="{0A71185B-F14C-429D-97BA-4A84043848E1}" dt="2025-05-21T09:02:14.182" v="3432" actId="22"/>
          <ac:spMkLst>
            <pc:docMk/>
            <pc:sldMk cId="2726556617" sldId="280"/>
            <ac:spMk id="7" creationId="{7C73802C-188B-F34F-C99B-572994549784}"/>
          </ac:spMkLst>
        </pc:spChg>
        <pc:spChg chg="add">
          <ac:chgData name="Howon Lee" userId="8f72a30de3d056c0" providerId="LiveId" clId="{0A71185B-F14C-429D-97BA-4A84043848E1}" dt="2025-05-21T09:08:43.581" v="4177" actId="26606"/>
          <ac:spMkLst>
            <pc:docMk/>
            <pc:sldMk cId="2726556617" sldId="280"/>
            <ac:spMk id="14" creationId="{03AF1C04-3FEF-41BD-BB84-2F263765BEBC}"/>
          </ac:spMkLst>
        </pc:spChg>
        <pc:grpChg chg="add">
          <ac:chgData name="Howon Lee" userId="8f72a30de3d056c0" providerId="LiveId" clId="{0A71185B-F14C-429D-97BA-4A84043848E1}" dt="2025-05-21T09:08:43.581" v="4177" actId="26606"/>
          <ac:grpSpMkLst>
            <pc:docMk/>
            <pc:sldMk cId="2726556617" sldId="280"/>
            <ac:grpSpMk id="16" creationId="{2DD5E267-EB6F-47DF-ABEF-2C1BED44DAC6}"/>
          </ac:grpSpMkLst>
        </pc:grpChg>
        <pc:grpChg chg="add">
          <ac:chgData name="Howon Lee" userId="8f72a30de3d056c0" providerId="LiveId" clId="{0A71185B-F14C-429D-97BA-4A84043848E1}" dt="2025-05-21T09:08:43.581" v="4177" actId="26606"/>
          <ac:grpSpMkLst>
            <pc:docMk/>
            <pc:sldMk cId="2726556617" sldId="280"/>
            <ac:grpSpMk id="20" creationId="{66828D02-A05D-412B-9F20-B68E970B9FC2}"/>
          </ac:grpSpMkLst>
        </pc:grpChg>
        <pc:grpChg chg="add">
          <ac:chgData name="Howon Lee" userId="8f72a30de3d056c0" providerId="LiveId" clId="{0A71185B-F14C-429D-97BA-4A84043848E1}" dt="2025-05-21T09:08:43.581" v="4177" actId="26606"/>
          <ac:grpSpMkLst>
            <pc:docMk/>
            <pc:sldMk cId="2726556617" sldId="280"/>
            <ac:grpSpMk id="24" creationId="{E27AF472-EAE3-4572-AB69-B92BD10DBC6D}"/>
          </ac:grpSpMkLst>
        </pc:grpChg>
        <pc:picChg chg="add del">
          <ac:chgData name="Howon Lee" userId="8f72a30de3d056c0" providerId="LiveId" clId="{0A71185B-F14C-429D-97BA-4A84043848E1}" dt="2025-05-21T09:02:10.327" v="3428" actId="22"/>
          <ac:picMkLst>
            <pc:docMk/>
            <pc:sldMk cId="2726556617" sldId="280"/>
            <ac:picMk id="5" creationId="{BACDD9D0-B316-189E-04C8-7726C70DEC93}"/>
          </ac:picMkLst>
        </pc:picChg>
        <pc:picChg chg="add mod ord">
          <ac:chgData name="Howon Lee" userId="8f72a30de3d056c0" providerId="LiveId" clId="{0A71185B-F14C-429D-97BA-4A84043848E1}" dt="2025-05-21T09:08:43.581" v="4177" actId="26606"/>
          <ac:picMkLst>
            <pc:docMk/>
            <pc:sldMk cId="2726556617" sldId="280"/>
            <ac:picMk id="9" creationId="{01A25555-FB10-CB75-B414-03C9B2A46684}"/>
          </ac:picMkLst>
        </pc:picChg>
        <pc:picChg chg="del mod">
          <ac:chgData name="Howon Lee" userId="8f72a30de3d056c0" providerId="LiveId" clId="{0A71185B-F14C-429D-97BA-4A84043848E1}" dt="2025-05-21T09:02:13.291" v="3431" actId="478"/>
          <ac:picMkLst>
            <pc:docMk/>
            <pc:sldMk cId="2726556617" sldId="280"/>
            <ac:picMk id="12" creationId="{8FF5EFF4-DBDD-2048-3A09-2DDE9F9CAF7E}"/>
          </ac:picMkLst>
        </pc:picChg>
      </pc:sldChg>
      <pc:sldChg chg="addSp delSp modSp add del mod modClrScheme chgLayout">
        <pc:chgData name="Howon Lee" userId="8f72a30de3d056c0" providerId="LiveId" clId="{0A71185B-F14C-429D-97BA-4A84043848E1}" dt="2025-05-21T08:59:40.126" v="3394" actId="47"/>
        <pc:sldMkLst>
          <pc:docMk/>
          <pc:sldMk cId="3155884304" sldId="280"/>
        </pc:sldMkLst>
        <pc:spChg chg="add del mod ord">
          <ac:chgData name="Howon Lee" userId="8f72a30de3d056c0" providerId="LiveId" clId="{0A71185B-F14C-429D-97BA-4A84043848E1}" dt="2025-05-21T08:59:38.795" v="3393" actId="700"/>
          <ac:spMkLst>
            <pc:docMk/>
            <pc:sldMk cId="3155884304" sldId="280"/>
            <ac:spMk id="2" creationId="{AF5FC097-C536-737A-C2A7-71AA7327E72A}"/>
          </ac:spMkLst>
        </pc:spChg>
        <pc:spChg chg="mod ord">
          <ac:chgData name="Howon Lee" userId="8f72a30de3d056c0" providerId="LiveId" clId="{0A71185B-F14C-429D-97BA-4A84043848E1}" dt="2025-05-21T08:59:38.795" v="3393" actId="700"/>
          <ac:spMkLst>
            <pc:docMk/>
            <pc:sldMk cId="3155884304" sldId="280"/>
            <ac:spMk id="4" creationId="{CD11506D-B58B-68C3-2E9A-251458B3E289}"/>
          </ac:spMkLst>
        </pc:spChg>
        <pc:spChg chg="add del mod">
          <ac:chgData name="Howon Lee" userId="8f72a30de3d056c0" providerId="LiveId" clId="{0A71185B-F14C-429D-97BA-4A84043848E1}" dt="2025-05-21T08:59:38.795" v="3393" actId="700"/>
          <ac:spMkLst>
            <pc:docMk/>
            <pc:sldMk cId="3155884304" sldId="280"/>
            <ac:spMk id="5" creationId="{02E6A223-ED52-DF54-768D-AA6307B16756}"/>
          </ac:spMkLst>
        </pc:spChg>
        <pc:spChg chg="add del mod ord">
          <ac:chgData name="Howon Lee" userId="8f72a30de3d056c0" providerId="LiveId" clId="{0A71185B-F14C-429D-97BA-4A84043848E1}" dt="2025-05-21T08:59:38.795" v="3393" actId="700"/>
          <ac:spMkLst>
            <pc:docMk/>
            <pc:sldMk cId="3155884304" sldId="280"/>
            <ac:spMk id="6" creationId="{9737DBF4-0CD9-30CF-56BD-04FE0D81F5B2}"/>
          </ac:spMkLst>
        </pc:spChg>
        <pc:picChg chg="del">
          <ac:chgData name="Howon Lee" userId="8f72a30de3d056c0" providerId="LiveId" clId="{0A71185B-F14C-429D-97BA-4A84043848E1}" dt="2025-05-21T08:59:31.244" v="3391" actId="478"/>
          <ac:picMkLst>
            <pc:docMk/>
            <pc:sldMk cId="3155884304" sldId="280"/>
            <ac:picMk id="12" creationId="{06F54DBD-8F7C-CF2D-5F85-36D557E7DAFC}"/>
          </ac:picMkLst>
        </pc:picChg>
      </pc:sldChg>
      <pc:sldChg chg="addSp delSp modSp add mod setBg addAnim">
        <pc:chgData name="Howon Lee" userId="8f72a30de3d056c0" providerId="LiveId" clId="{0A71185B-F14C-429D-97BA-4A84043848E1}" dt="2025-05-21T09:08:48.783" v="4179"/>
        <pc:sldMkLst>
          <pc:docMk/>
          <pc:sldMk cId="1231612666" sldId="281"/>
        </pc:sldMkLst>
        <pc:spChg chg="mod">
          <ac:chgData name="Howon Lee" userId="8f72a30de3d056c0" providerId="LiveId" clId="{0A71185B-F14C-429D-97BA-4A84043848E1}" dt="2025-05-21T09:08:48.783" v="4178" actId="26606"/>
          <ac:spMkLst>
            <pc:docMk/>
            <pc:sldMk cId="1231612666" sldId="281"/>
            <ac:spMk id="2" creationId="{C357BD70-88B2-9C37-E39D-B5C0F333631A}"/>
          </ac:spMkLst>
        </pc:spChg>
        <pc:spChg chg="del mod">
          <ac:chgData name="Howon Lee" userId="8f72a30de3d056c0" providerId="LiveId" clId="{0A71185B-F14C-429D-97BA-4A84043848E1}" dt="2025-05-21T09:06:37.170" v="4100" actId="478"/>
          <ac:spMkLst>
            <pc:docMk/>
            <pc:sldMk cId="1231612666" sldId="281"/>
            <ac:spMk id="4" creationId="{4EF50111-F421-84B9-6B3C-2530AEC61C96}"/>
          </ac:spMkLst>
        </pc:spChg>
        <pc:spChg chg="add del mod">
          <ac:chgData name="Howon Lee" userId="8f72a30de3d056c0" providerId="LiveId" clId="{0A71185B-F14C-429D-97BA-4A84043848E1}" dt="2025-05-21T09:06:40.529" v="4103" actId="478"/>
          <ac:spMkLst>
            <pc:docMk/>
            <pc:sldMk cId="1231612666" sldId="281"/>
            <ac:spMk id="5" creationId="{62E9629B-78F5-9C20-1C53-08D3FCEDAC8F}"/>
          </ac:spMkLst>
        </pc:spChg>
        <pc:spChg chg="add">
          <ac:chgData name="Howon Lee" userId="8f72a30de3d056c0" providerId="LiveId" clId="{0A71185B-F14C-429D-97BA-4A84043848E1}" dt="2025-05-21T09:08:48.783" v="4178" actId="26606"/>
          <ac:spMkLst>
            <pc:docMk/>
            <pc:sldMk cId="1231612666" sldId="281"/>
            <ac:spMk id="6" creationId="{C7D023E4-8DE1-436E-9847-ED6A4B4B04FD}"/>
          </ac:spMkLst>
        </pc:spChg>
        <pc:spChg chg="add del mod">
          <ac:chgData name="Howon Lee" userId="8f72a30de3d056c0" providerId="LiveId" clId="{0A71185B-F14C-429D-97BA-4A84043848E1}" dt="2025-05-21T09:06:39.379" v="4102" actId="478"/>
          <ac:spMkLst>
            <pc:docMk/>
            <pc:sldMk cId="1231612666" sldId="281"/>
            <ac:spMk id="7" creationId="{10833ED6-F404-4148-4760-5B85A244C867}"/>
          </ac:spMkLst>
        </pc:spChg>
        <pc:grpChg chg="add">
          <ac:chgData name="Howon Lee" userId="8f72a30de3d056c0" providerId="LiveId" clId="{0A71185B-F14C-429D-97BA-4A84043848E1}" dt="2025-05-21T09:08:48.783" v="4178" actId="26606"/>
          <ac:grpSpMkLst>
            <pc:docMk/>
            <pc:sldMk cId="1231612666" sldId="281"/>
            <ac:grpSpMk id="8" creationId="{1FEC590B-3306-47E9-BD67-97F3F76169A4}"/>
          </ac:grpSpMkLst>
        </pc:grpChg>
        <pc:grpChg chg="add">
          <ac:chgData name="Howon Lee" userId="8f72a30de3d056c0" providerId="LiveId" clId="{0A71185B-F14C-429D-97BA-4A84043848E1}" dt="2025-05-21T09:08:48.783" v="4178" actId="26606"/>
          <ac:grpSpMkLst>
            <pc:docMk/>
            <pc:sldMk cId="1231612666" sldId="281"/>
            <ac:grpSpMk id="13" creationId="{A47AAF5E-1692-48C9-98FB-6432BF0BC4F7}"/>
          </ac:grpSpMkLst>
        </pc:grpChg>
        <pc:picChg chg="del">
          <ac:chgData name="Howon Lee" userId="8f72a30de3d056c0" providerId="LiveId" clId="{0A71185B-F14C-429D-97BA-4A84043848E1}" dt="2025-05-21T09:06:38.290" v="4101" actId="478"/>
          <ac:picMkLst>
            <pc:docMk/>
            <pc:sldMk cId="1231612666" sldId="281"/>
            <ac:picMk id="9" creationId="{9BAC19B5-59DF-C5A4-64AC-28291F4850FD}"/>
          </ac:picMkLst>
        </pc:picChg>
      </pc:sldChg>
      <pc:sldChg chg="addSp modSp add mod setBg addAnim">
        <pc:chgData name="Howon Lee" userId="8f72a30de3d056c0" providerId="LiveId" clId="{0A71185B-F14C-429D-97BA-4A84043848E1}" dt="2025-05-21T09:08:54.900" v="4181"/>
        <pc:sldMkLst>
          <pc:docMk/>
          <pc:sldMk cId="2886291573" sldId="282"/>
        </pc:sldMkLst>
        <pc:spChg chg="mod">
          <ac:chgData name="Howon Lee" userId="8f72a30de3d056c0" providerId="LiveId" clId="{0A71185B-F14C-429D-97BA-4A84043848E1}" dt="2025-05-21T09:08:54.900" v="4180" actId="26606"/>
          <ac:spMkLst>
            <pc:docMk/>
            <pc:sldMk cId="2886291573" sldId="282"/>
            <ac:spMk id="2" creationId="{3B098879-67B8-D4E2-86C0-D6C24A4241AF}"/>
          </ac:spMkLst>
        </pc:spChg>
        <pc:spChg chg="add">
          <ac:chgData name="Howon Lee" userId="8f72a30de3d056c0" providerId="LiveId" clId="{0A71185B-F14C-429D-97BA-4A84043848E1}" dt="2025-05-21T09:08:54.900" v="4180" actId="26606"/>
          <ac:spMkLst>
            <pc:docMk/>
            <pc:sldMk cId="2886291573" sldId="282"/>
            <ac:spMk id="7" creationId="{C7D023E4-8DE1-436E-9847-ED6A4B4B04FD}"/>
          </ac:spMkLst>
        </pc:spChg>
        <pc:grpChg chg="add">
          <ac:chgData name="Howon Lee" userId="8f72a30de3d056c0" providerId="LiveId" clId="{0A71185B-F14C-429D-97BA-4A84043848E1}" dt="2025-05-21T09:08:54.900" v="4180" actId="26606"/>
          <ac:grpSpMkLst>
            <pc:docMk/>
            <pc:sldMk cId="2886291573" sldId="282"/>
            <ac:grpSpMk id="9" creationId="{1FEC590B-3306-47E9-BD67-97F3F76169A4}"/>
          </ac:grpSpMkLst>
        </pc:grpChg>
        <pc:grpChg chg="add">
          <ac:chgData name="Howon Lee" userId="8f72a30de3d056c0" providerId="LiveId" clId="{0A71185B-F14C-429D-97BA-4A84043848E1}" dt="2025-05-21T09:08:54.900" v="4180" actId="26606"/>
          <ac:grpSpMkLst>
            <pc:docMk/>
            <pc:sldMk cId="2886291573" sldId="282"/>
            <ac:grpSpMk id="13" creationId="{A47AAF5E-1692-48C9-98FB-6432BF0BC4F7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0DDCD-9C79-A34D-BD6A-8498983B89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B69E04-3410-657D-C1DD-8E31FE0A8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BD750-CF45-F3F8-8BEB-A08B86F90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8B549-8713-7CF8-F92D-16019888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2175C-86E6-0920-2FC2-193867706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60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FF1E0-6FB0-24B0-78E9-3D68ADDBE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200CE-F6DB-50B9-6310-AFC0672F4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77FB1-047B-F102-F19B-312C29572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91A23-BB73-2B2B-4948-D34171CF3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CD8E5-71AD-1370-9C46-DCE9810F9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301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B311CE-6039-22A1-1F5C-ED7F421788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2C12E6-E4B0-E36C-A636-E868681FF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DE570-A64C-B091-CFE7-BDDC83A71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C3F11-DA76-AB53-8B49-80146630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90677-1083-FACA-9828-3C59CFAB5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01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88184-D52C-A905-34A1-4126EDABE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8F079-D942-35B2-F6D4-143E02095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4B299-F3B8-178F-B653-372BA72F9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161F4-8265-6614-C19F-DEFAB89A1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6684-6AB7-023D-0840-D45E2D8F1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41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31834-2870-F283-CB26-0175EC2F0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40A2B-B06C-BF02-4DD9-FCD32FBC0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5CC4C-48CA-B24C-9A67-7E19E805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93183-FB60-055A-280D-523EFA00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E354E-033A-B460-7DA6-00F5041F7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946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03AEB-7AEE-30A6-0209-E8D4D5450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F3A4C-6A0E-57F7-2362-EED2298DEE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A7D92-0C8D-2D30-A70C-4E917A53B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7E80EE-16CC-D904-5788-44C90F03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8E51F-D70C-6F2C-4D9A-F8059B38E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2E47DD-9851-6558-ECE0-85791DDFF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19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00F9F-1CDE-5A85-911B-B702E003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867FD-C425-960F-E744-8CBC8B78C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DF4C67-3A1A-1176-3CFD-6E70847F9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781FEB-86B0-26DD-27E4-C8A64FA39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56A695-3F34-D352-E8CB-C487182360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1A4F16-37F1-4E4D-4777-22A06F018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79D53C-6A95-3ED6-A7C8-1E535C92C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6FB2FF-2B7F-B887-E308-55A858560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493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C7B71-1C30-735B-15DB-04DAE584A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6FBCC4-5C02-A487-993C-85F25C96D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E2D8C4-9D8A-2EC8-2935-4B9F6ABD4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48D79-3956-0634-D6E6-109221DC3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90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37A05B-6B6B-95C6-E4EA-1F348D20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132105-3A67-A141-7B0A-0B2B5446B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CE31A-7470-AE18-5949-BFDBA0BA1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548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DAFDB-E2D8-5E88-8556-563664993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0EEC4-378A-B445-28F0-52CBA2BB5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4A516-12C5-F8F8-6502-565C934AE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C70A1-0DE8-9E6C-686F-A1DAD77B4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370D8F-42FA-2A65-5B5F-976CC7DC2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E3C881-A18F-82CD-E9E1-B443D897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962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877A5-911C-92D5-5AD0-836426E11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83BFB0-A0A2-54E6-5433-518362683A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52C590-D986-E2F1-615A-C51D7A073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2523B-6CC9-AFBC-07A8-DD5CDB952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C0D1E-8B71-1722-9F17-D74414B65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5A4EE-7669-F98D-5F5B-D5C795E2C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11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82321F-CD6D-D383-976D-C945F75FF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83DBC5-A806-5880-241E-3620EDBB4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7DC77-827B-B8B0-A249-43659973B0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2D4800-D4B5-4E79-9AC2-19C5AC4F3682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6B95B-6A21-5285-55E5-2D489CFFC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3B1F9-09B1-F52C-D9FA-B2EC34A90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2127BF-BA78-4EE2-89B3-9100E9B58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149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FEC590B-3306-47E9-BD67-97F3F7616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1" name="Color">
              <a:extLst>
                <a:ext uri="{FF2B5EF4-FFF2-40B4-BE49-F238E27FC236}">
                  <a16:creationId xmlns:a16="http://schemas.microsoft.com/office/drawing/2014/main" id="{54F87DBC-E43C-4CE4-A8C5-61E3D6819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">
              <a:extLst>
                <a:ext uri="{FF2B5EF4-FFF2-40B4-BE49-F238E27FC236}">
                  <a16:creationId xmlns:a16="http://schemas.microsoft.com/office/drawing/2014/main" id="{CD39A88A-7F84-4ACA-877B-E28BC26CD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47AAF5E-1692-48C9-98FB-6432BF0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F36A26D-E71D-4663-B197-8B7BFA37A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A821CEB-DA96-4952-93B9-81F9C42BA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C8EDE0-D69B-4F65-9AB7-DDE7EAD78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46F0982-BF10-4BF6-842A-F631654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B313509-2128-42CA-81B6-C9EC23E4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589188C-E06E-4F8A-BDD1-02ADF140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4E610F-FCD0-483F-B9F2-6DF2C28FE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7A16897-7917-4B8D-69F9-B3ECBD4CC3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9708" y="666351"/>
            <a:ext cx="10558405" cy="3044335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WinUI</a:t>
            </a:r>
            <a:r>
              <a:rPr lang="ko-KR" altLang="en-US" sz="4800">
                <a:solidFill>
                  <a:schemeClr val="bg1"/>
                </a:solidFill>
              </a:rPr>
              <a:t>로 모던한 디자인의</a:t>
            </a:r>
            <a:r>
              <a:rPr lang="en-US" altLang="ko-KR" sz="4800">
                <a:solidFill>
                  <a:schemeClr val="bg1"/>
                </a:solidFill>
              </a:rPr>
              <a:t> </a:t>
            </a:r>
            <a:r>
              <a:rPr lang="ko-KR" altLang="en-US" sz="4800">
                <a:solidFill>
                  <a:schemeClr val="bg1"/>
                </a:solidFill>
              </a:rPr>
              <a:t>메신저 애플리케이션 만들어보기</a:t>
            </a: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085FF0-FBCA-BC2A-5D37-4A2287F6F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708" y="3866064"/>
            <a:ext cx="10558405" cy="2234485"/>
          </a:xfrm>
        </p:spPr>
        <p:txBody>
          <a:bodyPr anchor="t"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개발자 이호원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716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9268CA-7D1E-7511-A485-AC5BD5CA5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0A5586A-3213-73EA-6D32-FA8918996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서비스 설계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75621-44AE-22C2-1428-1F0BB8458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채팅 서비스 </a:t>
            </a:r>
            <a:r>
              <a:rPr lang="en-US" altLang="ko-KR" sz="1800">
                <a:solidFill>
                  <a:schemeClr val="bg1"/>
                </a:solidFill>
              </a:rPr>
              <a:t>(ChatService)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채팅방 생성</a:t>
            </a:r>
            <a:r>
              <a:rPr lang="en-US" altLang="ko-KR" sz="1800">
                <a:solidFill>
                  <a:schemeClr val="bg1"/>
                </a:solidFill>
              </a:rPr>
              <a:t>, </a:t>
            </a:r>
            <a:r>
              <a:rPr lang="ko-KR" altLang="en-US" sz="1800">
                <a:solidFill>
                  <a:schemeClr val="bg1"/>
                </a:solidFill>
              </a:rPr>
              <a:t>조회</a:t>
            </a:r>
            <a:r>
              <a:rPr lang="en-US" altLang="ko-KR" sz="1800">
                <a:solidFill>
                  <a:schemeClr val="bg1"/>
                </a:solidFill>
              </a:rPr>
              <a:t>, </a:t>
            </a:r>
            <a:r>
              <a:rPr lang="ko-KR" altLang="en-US" sz="1800">
                <a:solidFill>
                  <a:schemeClr val="bg1"/>
                </a:solidFill>
              </a:rPr>
              <a:t>수정</a:t>
            </a:r>
            <a:r>
              <a:rPr lang="en-US" altLang="ko-KR" sz="1800">
                <a:solidFill>
                  <a:schemeClr val="bg1"/>
                </a:solidFill>
              </a:rPr>
              <a:t>, </a:t>
            </a:r>
            <a:r>
              <a:rPr lang="ko-KR" altLang="en-US" sz="1800">
                <a:solidFill>
                  <a:schemeClr val="bg1"/>
                </a:solidFill>
              </a:rPr>
              <a:t>삭제 기능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참여자 관리 및 최신 메시지 기준 정렬 지원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메시지 서비스와 연동하여 채팅방 상태 관리</a:t>
            </a:r>
            <a:endParaRPr lang="en-US" altLang="ko-KR" sz="1800">
              <a:solidFill>
                <a:schemeClr val="bg1"/>
              </a:solidFill>
            </a:endParaRPr>
          </a:p>
          <a:p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375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252EF5-6A7B-53C3-F2B9-C805FC7E5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9700200-032D-71FF-8B38-815589929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서비스 설계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886FC6-5A11-3B72-0D7D-2F4B2C034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메시지 서비스 </a:t>
            </a:r>
            <a:r>
              <a:rPr lang="en-US" altLang="ko-KR" sz="1800">
                <a:solidFill>
                  <a:schemeClr val="bg1"/>
                </a:solidFill>
              </a:rPr>
              <a:t>(MessageService)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메시지 생성</a:t>
            </a:r>
            <a:r>
              <a:rPr lang="en-US" altLang="ko-KR" sz="1800">
                <a:solidFill>
                  <a:schemeClr val="bg1"/>
                </a:solidFill>
              </a:rPr>
              <a:t>, </a:t>
            </a:r>
            <a:r>
              <a:rPr lang="ko-KR" altLang="en-US" sz="1800">
                <a:solidFill>
                  <a:schemeClr val="bg1"/>
                </a:solidFill>
              </a:rPr>
              <a:t>조회</a:t>
            </a:r>
            <a:r>
              <a:rPr lang="en-US" altLang="ko-KR" sz="1800">
                <a:solidFill>
                  <a:schemeClr val="bg1"/>
                </a:solidFill>
              </a:rPr>
              <a:t>, </a:t>
            </a:r>
            <a:r>
              <a:rPr lang="ko-KR" altLang="en-US" sz="1800">
                <a:solidFill>
                  <a:schemeClr val="bg1"/>
                </a:solidFill>
              </a:rPr>
              <a:t>수정</a:t>
            </a:r>
            <a:r>
              <a:rPr lang="en-US" altLang="ko-KR" sz="1800">
                <a:solidFill>
                  <a:schemeClr val="bg1"/>
                </a:solidFill>
              </a:rPr>
              <a:t>, </a:t>
            </a:r>
            <a:r>
              <a:rPr lang="ko-KR" altLang="en-US" sz="1800">
                <a:solidFill>
                  <a:schemeClr val="bg1"/>
                </a:solidFill>
              </a:rPr>
              <a:t>삭제 기능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메시지 답장 기능 지원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다양한 메시지 컨텐츠 타입 지원 </a:t>
            </a:r>
            <a:r>
              <a:rPr lang="en-US" altLang="ko-KR" sz="1800">
                <a:solidFill>
                  <a:schemeClr val="bg1"/>
                </a:solidFill>
              </a:rPr>
              <a:t>(</a:t>
            </a:r>
            <a:r>
              <a:rPr lang="ko-KR" altLang="en-US" sz="1800">
                <a:solidFill>
                  <a:schemeClr val="bg1"/>
                </a:solidFill>
              </a:rPr>
              <a:t>텍스트</a:t>
            </a:r>
            <a:r>
              <a:rPr lang="en-US" altLang="ko-KR" sz="1800">
                <a:solidFill>
                  <a:schemeClr val="bg1"/>
                </a:solidFill>
              </a:rPr>
              <a:t>, </a:t>
            </a:r>
            <a:r>
              <a:rPr lang="ko-KR" altLang="en-US" sz="1800">
                <a:solidFill>
                  <a:schemeClr val="bg1"/>
                </a:solidFill>
              </a:rPr>
              <a:t>멘션 등</a:t>
            </a:r>
            <a:r>
              <a:rPr lang="en-US" altLang="ko-KR" sz="180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첨부파일 연동 기능</a:t>
            </a:r>
            <a:endParaRPr lang="en-US" altLang="ko-KR" sz="1800">
              <a:solidFill>
                <a:schemeClr val="bg1"/>
              </a:solidFill>
            </a:endParaRPr>
          </a:p>
          <a:p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569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7E5C05-A7FE-08D4-C7F1-30700AB15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1FE0226-B6B2-8EFA-8A86-25F7AC0EC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서비스 설계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D353E6-BBB7-EEBD-9A3A-676468A67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사용자 서비스 </a:t>
            </a:r>
            <a:r>
              <a:rPr lang="en-US" altLang="ko-KR" sz="1800">
                <a:solidFill>
                  <a:schemeClr val="bg1"/>
                </a:solidFill>
              </a:rPr>
              <a:t>(UserService)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사용자 정보 관리 기능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사용자 검색 기능 제공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한국어 이름 지원 </a:t>
            </a:r>
            <a:r>
              <a:rPr lang="en-US" altLang="ko-KR" sz="1800">
                <a:solidFill>
                  <a:schemeClr val="bg1"/>
                </a:solidFill>
              </a:rPr>
              <a:t>(</a:t>
            </a:r>
            <a:r>
              <a:rPr lang="ko-KR" altLang="en-US" sz="1800">
                <a:solidFill>
                  <a:schemeClr val="bg1"/>
                </a:solidFill>
              </a:rPr>
              <a:t>이름</a:t>
            </a:r>
            <a:r>
              <a:rPr lang="en-US" altLang="ko-KR" sz="1800">
                <a:solidFill>
                  <a:schemeClr val="bg1"/>
                </a:solidFill>
              </a:rPr>
              <a:t>/</a:t>
            </a:r>
            <a:r>
              <a:rPr lang="ko-KR" altLang="en-US" sz="1800">
                <a:solidFill>
                  <a:schemeClr val="bg1"/>
                </a:solidFill>
              </a:rPr>
              <a:t>성 구조</a:t>
            </a:r>
            <a:r>
              <a:rPr lang="en-US" altLang="ko-KR" sz="180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4780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974B65-4D74-CE65-7281-42E52BABE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7944D91-8630-593D-119E-8FDB0E4B0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서비스 설계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CA0E8-3536-1935-0BCE-FD8A249F9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기술적 특징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메모리 기반 저장소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현재 구현은 인메모리 리스트를 사용</a:t>
            </a:r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750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C7BF9F-08A1-CEC8-0F07-43634B86F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4BC0E29-8F27-F529-91EB-7258A9010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서비스 제작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171BAD-0424-EC42-3B11-E99C95582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채팅 서비스 </a:t>
            </a:r>
            <a:r>
              <a:rPr lang="en-US" altLang="ko-KR" sz="1800">
                <a:solidFill>
                  <a:schemeClr val="bg1"/>
                </a:solidFill>
              </a:rPr>
              <a:t>(ChatService)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의존성 주입 방식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생성자 주입을 통한 </a:t>
            </a:r>
            <a:r>
              <a:rPr lang="en-US" altLang="ko-KR" sz="1800">
                <a:solidFill>
                  <a:schemeClr val="bg1"/>
                </a:solidFill>
              </a:rPr>
              <a:t>IServiceProvider </a:t>
            </a:r>
            <a:r>
              <a:rPr lang="ko-KR" altLang="en-US" sz="1800">
                <a:solidFill>
                  <a:schemeClr val="bg1"/>
                </a:solidFill>
              </a:rPr>
              <a:t>활용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데이터 관리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메모리 내 </a:t>
            </a:r>
            <a:r>
              <a:rPr lang="en-US" altLang="ko-KR" sz="1800">
                <a:solidFill>
                  <a:schemeClr val="bg1"/>
                </a:solidFill>
              </a:rPr>
              <a:t>List&lt;Chat&gt; </a:t>
            </a:r>
            <a:r>
              <a:rPr lang="ko-KR" altLang="en-US" sz="1800">
                <a:solidFill>
                  <a:schemeClr val="bg1"/>
                </a:solidFill>
              </a:rPr>
              <a:t>컬렉션으로 채팅방 데이터 관리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en-US" altLang="ko-KR" sz="1800">
                <a:solidFill>
                  <a:schemeClr val="bg1"/>
                </a:solidFill>
              </a:rPr>
              <a:t>ID </a:t>
            </a:r>
            <a:r>
              <a:rPr lang="ko-KR" altLang="en-US" sz="1800">
                <a:solidFill>
                  <a:schemeClr val="bg1"/>
                </a:solidFill>
              </a:rPr>
              <a:t>생성 메커니즘</a:t>
            </a:r>
            <a:r>
              <a:rPr lang="en-US" altLang="ko-KR" sz="1800">
                <a:solidFill>
                  <a:schemeClr val="bg1"/>
                </a:solidFill>
              </a:rPr>
              <a:t>: GUID</a:t>
            </a:r>
            <a:r>
              <a:rPr lang="ko-KR" altLang="en-US" sz="1800">
                <a:solidFill>
                  <a:schemeClr val="bg1"/>
                </a:solidFill>
              </a:rPr>
              <a:t>를 생성 후 </a:t>
            </a:r>
            <a:r>
              <a:rPr lang="en-US" altLang="ko-KR" sz="1800">
                <a:solidFill>
                  <a:schemeClr val="bg1"/>
                </a:solidFill>
              </a:rPr>
              <a:t>8</a:t>
            </a:r>
            <a:r>
              <a:rPr lang="ko-KR" altLang="en-US" sz="1800">
                <a:solidFill>
                  <a:schemeClr val="bg1"/>
                </a:solidFill>
              </a:rPr>
              <a:t>자리로 축약하여 고유 </a:t>
            </a:r>
            <a:r>
              <a:rPr lang="en-US" altLang="ko-KR" sz="1800">
                <a:solidFill>
                  <a:schemeClr val="bg1"/>
                </a:solidFill>
              </a:rPr>
              <a:t>ID </a:t>
            </a:r>
            <a:r>
              <a:rPr lang="ko-KR" altLang="en-US" sz="1800">
                <a:solidFill>
                  <a:schemeClr val="bg1"/>
                </a:solidFill>
              </a:rPr>
              <a:t>생성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중복 </a:t>
            </a:r>
            <a:r>
              <a:rPr lang="en-US" altLang="ko-KR" sz="1800">
                <a:solidFill>
                  <a:schemeClr val="bg1"/>
                </a:solidFill>
              </a:rPr>
              <a:t>ID </a:t>
            </a:r>
            <a:r>
              <a:rPr lang="ko-KR" altLang="en-US" sz="1800">
                <a:solidFill>
                  <a:schemeClr val="bg1"/>
                </a:solidFill>
              </a:rPr>
              <a:t>방지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무한 루프를 통한 중복 </a:t>
            </a:r>
            <a:r>
              <a:rPr lang="en-US" altLang="ko-KR" sz="1800">
                <a:solidFill>
                  <a:schemeClr val="bg1"/>
                </a:solidFill>
              </a:rPr>
              <a:t>ID </a:t>
            </a:r>
            <a:r>
              <a:rPr lang="ko-KR" altLang="en-US" sz="1800">
                <a:solidFill>
                  <a:schemeClr val="bg1"/>
                </a:solidFill>
              </a:rPr>
              <a:t>확인 및 새 </a:t>
            </a:r>
            <a:r>
              <a:rPr lang="en-US" altLang="ko-KR" sz="1800">
                <a:solidFill>
                  <a:schemeClr val="bg1"/>
                </a:solidFill>
              </a:rPr>
              <a:t>ID </a:t>
            </a:r>
            <a:r>
              <a:rPr lang="ko-KR" altLang="en-US" sz="1800">
                <a:solidFill>
                  <a:schemeClr val="bg1"/>
                </a:solidFill>
              </a:rPr>
              <a:t>생성 로직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채팅방 정렬 기능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최신 메시지 기준으로 채팅방 정렬 로직 구현</a:t>
            </a:r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621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1B24B6-1DE7-C698-5D7F-A0EC799F3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D0A87A5-6B82-E8A4-B89B-A02118AAD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서비스 제작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FA62A-7902-54CE-42F2-734531D97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사용자 서비스 </a:t>
            </a:r>
            <a:r>
              <a:rPr lang="en-US" altLang="ko-KR" sz="1800">
                <a:solidFill>
                  <a:schemeClr val="bg1"/>
                </a:solidFill>
              </a:rPr>
              <a:t>(UserService)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사용자 데이터 관리</a:t>
            </a:r>
            <a:r>
              <a:rPr lang="en-US" altLang="ko-KR" sz="1800">
                <a:solidFill>
                  <a:schemeClr val="bg1"/>
                </a:solidFill>
              </a:rPr>
              <a:t>: List&lt;User&gt; </a:t>
            </a:r>
            <a:r>
              <a:rPr lang="ko-KR" altLang="en-US" sz="1800">
                <a:solidFill>
                  <a:schemeClr val="bg1"/>
                </a:solidFill>
              </a:rPr>
              <a:t>컬렉션을 통한 인메모리 사용자 데이터 관리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한국어 이름 지원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한국 이름</a:t>
            </a:r>
            <a:r>
              <a:rPr lang="en-US" altLang="ko-KR" sz="1800">
                <a:solidFill>
                  <a:schemeClr val="bg1"/>
                </a:solidFill>
              </a:rPr>
              <a:t>(</a:t>
            </a:r>
            <a:r>
              <a:rPr lang="ko-KR" altLang="en-US" sz="1800">
                <a:solidFill>
                  <a:schemeClr val="bg1"/>
                </a:solidFill>
              </a:rPr>
              <a:t>성</a:t>
            </a:r>
            <a:r>
              <a:rPr lang="en-US" altLang="ko-KR" sz="1800">
                <a:solidFill>
                  <a:schemeClr val="bg1"/>
                </a:solidFill>
              </a:rPr>
              <a:t>/</a:t>
            </a:r>
            <a:r>
              <a:rPr lang="ko-KR" altLang="en-US" sz="1800">
                <a:solidFill>
                  <a:schemeClr val="bg1"/>
                </a:solidFill>
              </a:rPr>
              <a:t>이름</a:t>
            </a:r>
            <a:r>
              <a:rPr lang="en-US" altLang="ko-KR" sz="1800">
                <a:solidFill>
                  <a:schemeClr val="bg1"/>
                </a:solidFill>
              </a:rPr>
              <a:t>)</a:t>
            </a:r>
            <a:r>
              <a:rPr lang="ko-KR" altLang="en-US" sz="1800">
                <a:solidFill>
                  <a:schemeClr val="bg1"/>
                </a:solidFill>
              </a:rPr>
              <a:t>을 지원하는 사용자 생성 로직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사용자 검색 기능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전체 이름 기준 검색 기능 제공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랜덤 사용자 선택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채팅방 참여자 설정 등을 위한 랜덤 사용자 추출 기능</a:t>
            </a:r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365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951DAA-6D8F-FF70-5EF3-A47CC98BE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6CDC7A-4D6C-CFE3-A5F4-AC43380A4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서비스 제작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C6C334-54B5-49FA-650D-9A2FBE206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메시지 서비스 </a:t>
            </a:r>
            <a:r>
              <a:rPr lang="en-US" altLang="ko-KR" sz="1800">
                <a:solidFill>
                  <a:schemeClr val="bg1"/>
                </a:solidFill>
              </a:rPr>
              <a:t>(MessageService)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다양한 메시지 타입 지원</a:t>
            </a:r>
            <a:r>
              <a:rPr lang="en-US" altLang="ko-KR" sz="1800">
                <a:solidFill>
                  <a:schemeClr val="bg1"/>
                </a:solidFill>
              </a:rPr>
              <a:t>: IMessageContent </a:t>
            </a:r>
            <a:r>
              <a:rPr lang="ko-KR" altLang="en-US" sz="1800">
                <a:solidFill>
                  <a:schemeClr val="bg1"/>
                </a:solidFill>
              </a:rPr>
              <a:t>인터페이스를 통한 유연한 메시지 컨텐츠 구조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lang="en-US" altLang="ko-KR" sz="1800">
                <a:solidFill>
                  <a:schemeClr val="bg1"/>
                </a:solidFill>
              </a:rPr>
              <a:t>TextMessageContent: </a:t>
            </a:r>
            <a:r>
              <a:rPr lang="ko-KR" altLang="en-US" sz="1800">
                <a:solidFill>
                  <a:schemeClr val="bg1"/>
                </a:solidFill>
              </a:rPr>
              <a:t>일반 텍스트 메시지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lang="en-US" altLang="ko-KR" sz="1800">
                <a:solidFill>
                  <a:schemeClr val="bg1"/>
                </a:solidFill>
              </a:rPr>
              <a:t>MentionMessageContent: </a:t>
            </a:r>
            <a:r>
              <a:rPr lang="ko-KR" altLang="en-US" sz="1800">
                <a:solidFill>
                  <a:schemeClr val="bg1"/>
                </a:solidFill>
              </a:rPr>
              <a:t>사용자 멘션 기능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메시지 답장 기능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기존 메시지에 대한 답장 구조 지원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첨부파일 연동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메시지에 여러 첨부파일을 연결할 수 있는 구조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시간 관리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메시지 생성 및 수정 시간 자동 관리</a:t>
            </a:r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6209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19BA09-E9ED-EE17-93EB-486B213EC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DD5E267-EB6F-47DF-ABEF-2C1BED44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4" name="Color Cover">
              <a:extLst>
                <a:ext uri="{FF2B5EF4-FFF2-40B4-BE49-F238E27FC236}">
                  <a16:creationId xmlns:a16="http://schemas.microsoft.com/office/drawing/2014/main" id="{4BA86AA3-0623-4268-861E-ADA01A7C0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 Cover">
              <a:extLst>
                <a:ext uri="{FF2B5EF4-FFF2-40B4-BE49-F238E27FC236}">
                  <a16:creationId xmlns:a16="http://schemas.microsoft.com/office/drawing/2014/main" id="{72692EF2-4C1F-4ED7-9C00-6CF92783E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828D02-A05D-412B-9F20-B68E970B9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8" name="Color">
              <a:extLst>
                <a:ext uri="{FF2B5EF4-FFF2-40B4-BE49-F238E27FC236}">
                  <a16:creationId xmlns:a16="http://schemas.microsoft.com/office/drawing/2014/main" id="{A1A8E50E-11DE-480E-A93B-F503760BC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Color">
              <a:extLst>
                <a:ext uri="{FF2B5EF4-FFF2-40B4-BE49-F238E27FC236}">
                  <a16:creationId xmlns:a16="http://schemas.microsoft.com/office/drawing/2014/main" id="{D2E2EE99-89A4-435B-B61A-3C8B5B2B2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F5B2DF1-8A97-DA4D-CFF2-CCE98DD91C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08946" y="819015"/>
            <a:ext cx="4508095" cy="5196653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B8B3EDA-332F-12FB-D218-EF3A3F6A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5" y="819015"/>
            <a:ext cx="5501548" cy="23533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제작 </a:t>
            </a:r>
            <a:r>
              <a:rPr lang="en-US" altLang="ko-KR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– </a:t>
            </a:r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백앤드 </a:t>
            </a:r>
            <a:r>
              <a:rPr lang="en-US" altLang="ko-KR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샘플 데이터 생성</a:t>
            </a:r>
            <a:r>
              <a:rPr lang="en-US" altLang="ko-KR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B396EC-488B-59A3-602F-1C8CC4986B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14985" y="3442089"/>
            <a:ext cx="5501548" cy="25735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 sz="1800">
                <a:solidFill>
                  <a:schemeClr val="bg1"/>
                </a:solidFill>
              </a:rPr>
              <a:t>App.xaml.cs</a:t>
            </a:r>
            <a:r>
              <a:rPr lang="ko-KR" altLang="en-US" sz="1800">
                <a:solidFill>
                  <a:schemeClr val="bg1"/>
                </a:solidFill>
              </a:rPr>
              <a:t>에서의 샘플 데이터 생성 순서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531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B08D06-5DD7-685C-5F64-7FA9AC0DA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9919C75-19D6-E5C7-AF95-850BCADE1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샘플 데이터 생성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05AC3-7978-ED35-09BB-FEF69EC70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사용자 샘플 데이터 생성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한국어 이름 지원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Fira Code" panose="020B0809050000020004" pitchFamily="49" charset="0"/>
              </a:rPr>
              <a:t>string[] firstNames = { "철수", "영희", "민수", "지민", "서연", ... };</a:t>
            </a:r>
          </a:p>
          <a:p>
            <a:pPr lvl="2"/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  <a:ea typeface="Fira Code" panose="020B0809050000020004" pitchFamily="49" charset="0"/>
              </a:rPr>
              <a:t>string[] lastNames = { "김", "이", "박", "최", "정", ... };</a:t>
            </a:r>
            <a:endParaRPr lang="en-US" altLang="en-US" sz="1800">
              <a:solidFill>
                <a:schemeClr val="bg1"/>
              </a:solidFill>
              <a:latin typeface="Arial Unicode MS"/>
              <a:ea typeface="Fira Code" panose="020B0809050000020004" pitchFamily="49" charset="0"/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이름 생성 프로세스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lang="ko-KR" altLang="en-US" sz="1800">
                <a:solidFill>
                  <a:schemeClr val="bg1"/>
                </a:solidFill>
              </a:rPr>
              <a:t>랜덤 성과 이름 조합으로 한국어 사용자 생성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lang="ko-KR" altLang="en-US" sz="1800">
                <a:solidFill>
                  <a:schemeClr val="bg1"/>
                </a:solidFill>
              </a:rPr>
              <a:t>각 사용자에게 고유 </a:t>
            </a:r>
            <a:r>
              <a:rPr lang="en-US" altLang="ko-KR" sz="1800">
                <a:solidFill>
                  <a:schemeClr val="bg1"/>
                </a:solidFill>
              </a:rPr>
              <a:t>ID </a:t>
            </a:r>
            <a:r>
              <a:rPr lang="ko-KR" altLang="en-US" sz="1800">
                <a:solidFill>
                  <a:schemeClr val="bg1"/>
                </a:solidFill>
              </a:rPr>
              <a:t>할당 </a:t>
            </a:r>
            <a:r>
              <a:rPr lang="en-US" altLang="ko-KR" sz="1800">
                <a:solidFill>
                  <a:schemeClr val="bg1"/>
                </a:solidFill>
              </a:rPr>
              <a:t>(8</a:t>
            </a:r>
            <a:r>
              <a:rPr lang="ko-KR" altLang="en-US" sz="1800">
                <a:solidFill>
                  <a:schemeClr val="bg1"/>
                </a:solidFill>
              </a:rPr>
              <a:t>자리 </a:t>
            </a:r>
            <a:r>
              <a:rPr lang="en-US" altLang="ko-KR" sz="1800">
                <a:solidFill>
                  <a:schemeClr val="bg1"/>
                </a:solidFill>
              </a:rPr>
              <a:t>GUID </a:t>
            </a:r>
            <a:r>
              <a:rPr lang="ko-KR" altLang="en-US" sz="1800">
                <a:solidFill>
                  <a:schemeClr val="bg1"/>
                </a:solidFill>
              </a:rPr>
              <a:t>기반</a:t>
            </a:r>
            <a:r>
              <a:rPr lang="en-US" altLang="ko-KR" sz="1800">
                <a:solidFill>
                  <a:schemeClr val="bg1"/>
                </a:solidFill>
              </a:rPr>
              <a:t>)</a:t>
            </a:r>
          </a:p>
          <a:p>
            <a:pPr lvl="2"/>
            <a:r>
              <a:rPr lang="ko-KR" altLang="en-US" sz="1800">
                <a:solidFill>
                  <a:schemeClr val="bg1"/>
                </a:solidFill>
              </a:rPr>
              <a:t>현재 로그인 사용자 </a:t>
            </a:r>
            <a:r>
              <a:rPr lang="en-US" altLang="ko-KR" sz="1800">
                <a:solidFill>
                  <a:schemeClr val="bg1"/>
                </a:solidFill>
              </a:rPr>
              <a:t>"</a:t>
            </a:r>
            <a:r>
              <a:rPr lang="ko-KR" altLang="en-US" sz="1800">
                <a:solidFill>
                  <a:schemeClr val="bg1"/>
                </a:solidFill>
              </a:rPr>
              <a:t>이호원</a:t>
            </a:r>
            <a:r>
              <a:rPr lang="en-US" altLang="ko-KR" sz="1800">
                <a:solidFill>
                  <a:schemeClr val="bg1"/>
                </a:solidFill>
              </a:rPr>
              <a:t>" </a:t>
            </a:r>
            <a:r>
              <a:rPr lang="ko-KR" altLang="en-US" sz="1800">
                <a:solidFill>
                  <a:schemeClr val="bg1"/>
                </a:solidFill>
              </a:rPr>
              <a:t>별도 추가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242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26DA74-009F-0CE5-4400-6A88D95CE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4DABED-2D66-31F6-8322-EDAFDE79A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샘플 데이터 생성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AE17FD-42A9-2BDA-B356-5CEB8C1F7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채팅방 샘플 데이터 생성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각 채팅방은 </a:t>
            </a:r>
            <a:r>
              <a:rPr lang="en-US" altLang="ko-KR" sz="1800">
                <a:solidFill>
                  <a:schemeClr val="bg1"/>
                </a:solidFill>
              </a:rPr>
              <a:t>4-20</a:t>
            </a:r>
            <a:r>
              <a:rPr lang="ko-KR" altLang="en-US" sz="1800">
                <a:solidFill>
                  <a:schemeClr val="bg1"/>
                </a:solidFill>
              </a:rPr>
              <a:t>명의 랜덤 참여자로 구성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총 </a:t>
            </a:r>
            <a:r>
              <a:rPr lang="en-US" altLang="ko-KR" sz="1800">
                <a:solidFill>
                  <a:schemeClr val="bg1"/>
                </a:solidFill>
              </a:rPr>
              <a:t>50</a:t>
            </a:r>
            <a:r>
              <a:rPr lang="ko-KR" altLang="en-US" sz="1800">
                <a:solidFill>
                  <a:schemeClr val="bg1"/>
                </a:solidFill>
              </a:rPr>
              <a:t>개의 샘플 채팅방 생성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각 채팅방마다 </a:t>
            </a:r>
            <a:r>
              <a:rPr lang="en-US" altLang="ko-KR" sz="1800">
                <a:solidFill>
                  <a:schemeClr val="bg1"/>
                </a:solidFill>
              </a:rPr>
              <a:t>30-100</a:t>
            </a:r>
            <a:r>
              <a:rPr lang="ko-KR" altLang="en-US" sz="1800">
                <a:solidFill>
                  <a:schemeClr val="bg1"/>
                </a:solidFill>
              </a:rPr>
              <a:t>개의 메시지 자동 생성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현재 사용자</a:t>
            </a:r>
            <a:r>
              <a:rPr lang="en-US" altLang="ko-KR" sz="1800">
                <a:solidFill>
                  <a:schemeClr val="bg1"/>
                </a:solidFill>
              </a:rPr>
              <a:t>(Me)</a:t>
            </a:r>
            <a:r>
              <a:rPr lang="ko-KR" altLang="en-US" sz="1800">
                <a:solidFill>
                  <a:schemeClr val="bg1"/>
                </a:solidFill>
              </a:rPr>
              <a:t>는 모든 채팅방의 참여자로 추가</a:t>
            </a:r>
            <a:endParaRPr lang="en-US" altLang="ko-KR" sz="1800">
              <a:solidFill>
                <a:schemeClr val="bg1"/>
              </a:solidFill>
            </a:endParaRPr>
          </a:p>
          <a:p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386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07E470A-25F4-47D0-8FEC-EE9FD606B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220E63-99E1-482A-A0A6-B47EB4BF8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F8610896-EA5E-4BE8-8398-C1AFC049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F44E9794-9C4B-427F-BB50-89D893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18EE54-271A-4FE8-B6B3-D0FCF55A7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ECA6F781-4382-4525-9DA8-9D66605F8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209C186B-2883-498E-A176-6B60F8B51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E1A5C1-0BD9-2A3D-2479-F85A2012E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891712"/>
            <a:ext cx="5309616" cy="5160789"/>
          </a:xfrm>
        </p:spPr>
        <p:txBody>
          <a:bodyPr anchor="ctr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목차</a:t>
            </a: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13D82-64FD-74AE-ADB7-BB1542634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302" y="891713"/>
            <a:ext cx="4584882" cy="5160790"/>
          </a:xfrm>
        </p:spPr>
        <p:txBody>
          <a:bodyPr anchor="ctr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발표자 소개</a:t>
            </a:r>
            <a:endParaRPr lang="en-US" altLang="ko-KR" sz="1800">
              <a:solidFill>
                <a:schemeClr val="bg1"/>
              </a:solidFill>
            </a:endParaRPr>
          </a:p>
          <a:p>
            <a:r>
              <a:rPr lang="en-US" sz="1800">
                <a:solidFill>
                  <a:schemeClr val="bg1"/>
                </a:solidFill>
              </a:rPr>
              <a:t>Windows App SDK (WinUI)</a:t>
            </a:r>
            <a:r>
              <a:rPr lang="ko-KR" altLang="en-US" sz="1800">
                <a:solidFill>
                  <a:schemeClr val="bg1"/>
                </a:solidFill>
              </a:rPr>
              <a:t>란</a:t>
            </a:r>
            <a:r>
              <a:rPr lang="en-US" altLang="ko-KR" sz="1800">
                <a:solidFill>
                  <a:schemeClr val="bg1"/>
                </a:solidFill>
              </a:rPr>
              <a:t>?</a:t>
            </a:r>
          </a:p>
          <a:p>
            <a:r>
              <a:rPr lang="ko-KR" altLang="en-US" sz="1800">
                <a:solidFill>
                  <a:schemeClr val="bg1"/>
                </a:solidFill>
              </a:rPr>
              <a:t>최종 구현물</a:t>
            </a:r>
            <a:endParaRPr lang="en-US" altLang="ko-KR" sz="1800">
              <a:solidFill>
                <a:schemeClr val="bg1"/>
              </a:solidFill>
            </a:endParaRPr>
          </a:p>
          <a:p>
            <a:r>
              <a:rPr lang="ko-KR" altLang="en-US" sz="1800">
                <a:solidFill>
                  <a:schemeClr val="bg1"/>
                </a:solidFill>
              </a:rPr>
              <a:t>제작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백앤드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lang="ko-KR" altLang="en-US" sz="1800">
                <a:solidFill>
                  <a:schemeClr val="bg1"/>
                </a:solidFill>
              </a:rPr>
              <a:t>서비스 설계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lang="ko-KR" altLang="en-US" sz="1800">
                <a:solidFill>
                  <a:schemeClr val="bg1"/>
                </a:solidFill>
              </a:rPr>
              <a:t>서비스 제작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lang="ko-KR" altLang="en-US" sz="1800">
                <a:solidFill>
                  <a:schemeClr val="bg1"/>
                </a:solidFill>
              </a:rPr>
              <a:t>샘플 데이터 생성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프론트앤드</a:t>
            </a:r>
            <a:endParaRPr lang="en-US" altLang="ko-KR" sz="1800">
              <a:solidFill>
                <a:schemeClr val="bg1"/>
              </a:solidFill>
            </a:endParaRPr>
          </a:p>
          <a:p>
            <a:r>
              <a:rPr lang="ko-KR" altLang="en-US" sz="1800">
                <a:solidFill>
                  <a:schemeClr val="bg1"/>
                </a:solidFill>
              </a:rPr>
              <a:t>데모 및  소스코드 리뷰</a:t>
            </a:r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704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11217C-52C0-A006-1107-D3E99D743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0676D91-86B9-FB27-7D27-2DEC4CDF2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샘플 데이터 생성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FF59FC-C48A-CF33-8FAE-3AF97A4B1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메시지 샘플 데이터 생성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메시지 타입 및 내용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lang="ko-KR" altLang="en-US" sz="1800">
                <a:solidFill>
                  <a:schemeClr val="bg1"/>
                </a:solidFill>
              </a:rPr>
              <a:t>일반 텍스트 메시지 </a:t>
            </a:r>
            <a:r>
              <a:rPr lang="en-US" altLang="ko-KR" sz="1800">
                <a:solidFill>
                  <a:schemeClr val="bg1"/>
                </a:solidFill>
              </a:rPr>
              <a:t>(TextMessageContent)</a:t>
            </a:r>
          </a:p>
          <a:p>
            <a:pPr lvl="2"/>
            <a:r>
              <a:rPr lang="ko-KR" altLang="en-US" sz="1800">
                <a:solidFill>
                  <a:schemeClr val="bg1"/>
                </a:solidFill>
              </a:rPr>
              <a:t>답장 메시지 </a:t>
            </a:r>
            <a:r>
              <a:rPr lang="en-US" altLang="ko-KR" sz="1800">
                <a:solidFill>
                  <a:schemeClr val="bg1"/>
                </a:solidFill>
              </a:rPr>
              <a:t>(Reply): </a:t>
            </a:r>
            <a:r>
              <a:rPr lang="ko-KR" altLang="en-US" sz="1800">
                <a:solidFill>
                  <a:schemeClr val="bg1"/>
                </a:solidFill>
              </a:rPr>
              <a:t>약 </a:t>
            </a:r>
            <a:r>
              <a:rPr lang="en-US" altLang="ko-KR" sz="1800">
                <a:solidFill>
                  <a:schemeClr val="bg1"/>
                </a:solidFill>
              </a:rPr>
              <a:t>10% </a:t>
            </a:r>
            <a:r>
              <a:rPr lang="ko-KR" altLang="en-US" sz="1800">
                <a:solidFill>
                  <a:schemeClr val="bg1"/>
                </a:solidFill>
              </a:rPr>
              <a:t>확률로 기존 메시지에 대한 답장 생성</a:t>
            </a:r>
            <a:endParaRPr lang="en-US" altLang="ko-KR" sz="1800">
              <a:solidFill>
                <a:schemeClr val="bg1"/>
              </a:solidFill>
            </a:endParaRPr>
          </a:p>
          <a:p>
            <a:pPr lvl="2"/>
            <a:r>
              <a:rPr lang="ko-KR" altLang="en-US" sz="1800">
                <a:solidFill>
                  <a:schemeClr val="bg1"/>
                </a:solidFill>
              </a:rPr>
              <a:t>시간 기반 정렬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오늘 날짜 기준으로 오전 </a:t>
            </a:r>
            <a:r>
              <a:rPr lang="en-US" altLang="ko-KR" sz="1800">
                <a:solidFill>
                  <a:schemeClr val="bg1"/>
                </a:solidFill>
              </a:rPr>
              <a:t>9</a:t>
            </a:r>
            <a:r>
              <a:rPr lang="ko-KR" altLang="en-US" sz="1800">
                <a:solidFill>
                  <a:schemeClr val="bg1"/>
                </a:solidFill>
              </a:rPr>
              <a:t>시부터 현재 까지의 시간으로 메시지 시간 설정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5788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F80715-577D-189D-49F7-7E8E1BB66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4C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4CAF3D0-86B8-C963-AD8A-91EBD5384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7229" y="643467"/>
            <a:ext cx="837754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9390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252BF3-00C8-B1B7-3F2D-6BAC400FE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DD5E267-EB6F-47DF-ABEF-2C1BED44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5" name="Color Cover">
              <a:extLst>
                <a:ext uri="{FF2B5EF4-FFF2-40B4-BE49-F238E27FC236}">
                  <a16:creationId xmlns:a16="http://schemas.microsoft.com/office/drawing/2014/main" id="{4BA86AA3-0623-4268-861E-ADA01A7C0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 Cover">
              <a:extLst>
                <a:ext uri="{FF2B5EF4-FFF2-40B4-BE49-F238E27FC236}">
                  <a16:creationId xmlns:a16="http://schemas.microsoft.com/office/drawing/2014/main" id="{72692EF2-4C1F-4ED7-9C00-6CF92783E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6828D02-A05D-412B-9F20-B68E970B9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9" name="Color">
              <a:extLst>
                <a:ext uri="{FF2B5EF4-FFF2-40B4-BE49-F238E27FC236}">
                  <a16:creationId xmlns:a16="http://schemas.microsoft.com/office/drawing/2014/main" id="{A1A8E50E-11DE-480E-A93B-F503760BC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Color">
              <a:extLst>
                <a:ext uri="{FF2B5EF4-FFF2-40B4-BE49-F238E27FC236}">
                  <a16:creationId xmlns:a16="http://schemas.microsoft.com/office/drawing/2014/main" id="{D2E2EE99-89A4-435B-B61A-3C8B5B2B2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DADE085-B23F-A83C-1035-659C45FAD2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761268" y="819015"/>
            <a:ext cx="2403451" cy="5196653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524871-9072-42E0-9216-4944E72A8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5" y="819015"/>
            <a:ext cx="5501548" cy="23533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프론트앤드</a:t>
            </a:r>
            <a:endParaRPr lang="en-US" altLang="ko-KR" sz="4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AFCC0-507A-C646-15A6-BE20DB9AF3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14985" y="3442089"/>
            <a:ext cx="5501548" cy="25735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400">
                <a:solidFill>
                  <a:schemeClr val="bg1"/>
                </a:solidFill>
              </a:rPr>
              <a:t>채팅방 목록</a:t>
            </a:r>
            <a:endParaRPr lang="en-US" altLang="ko-KR" sz="1400">
              <a:solidFill>
                <a:schemeClr val="bg1"/>
              </a:solidFill>
            </a:endParaRPr>
          </a:p>
          <a:p>
            <a:pPr lvl="1"/>
            <a:r>
              <a:rPr lang="en-US" altLang="ko-KR" sz="1400">
                <a:solidFill>
                  <a:schemeClr val="bg1"/>
                </a:solidFill>
              </a:rPr>
              <a:t>ListView</a:t>
            </a:r>
            <a:r>
              <a:rPr lang="ko-KR" altLang="en-US" sz="1400">
                <a:solidFill>
                  <a:schemeClr val="bg1"/>
                </a:solidFill>
              </a:rPr>
              <a:t>를 사용하였음</a:t>
            </a:r>
            <a:endParaRPr lang="en-US" altLang="ko-KR" sz="1400">
              <a:solidFill>
                <a:schemeClr val="bg1"/>
              </a:solidFill>
            </a:endParaRPr>
          </a:p>
          <a:p>
            <a:pPr lvl="1"/>
            <a:r>
              <a:rPr lang="ko-KR" altLang="en-US" sz="1400">
                <a:solidFill>
                  <a:schemeClr val="bg1"/>
                </a:solidFill>
              </a:rPr>
              <a:t>좌측 아이콘</a:t>
            </a:r>
            <a:r>
              <a:rPr lang="en-US" altLang="ko-KR" sz="1400">
                <a:solidFill>
                  <a:schemeClr val="bg1"/>
                </a:solidFill>
              </a:rPr>
              <a:t>: FontIcon </a:t>
            </a:r>
            <a:r>
              <a:rPr lang="ko-KR" altLang="en-US" sz="1400">
                <a:solidFill>
                  <a:schemeClr val="bg1"/>
                </a:solidFill>
              </a:rPr>
              <a:t>사용 및 </a:t>
            </a:r>
            <a:r>
              <a:rPr lang="en-US" altLang="ko-KR" sz="1400">
                <a:solidFill>
                  <a:schemeClr val="bg1"/>
                </a:solidFill>
              </a:rPr>
              <a:t>FontWeight</a:t>
            </a:r>
            <a:r>
              <a:rPr lang="ko-KR" altLang="en-US" sz="1400">
                <a:solidFill>
                  <a:schemeClr val="bg1"/>
                </a:solidFill>
              </a:rPr>
              <a:t>를 </a:t>
            </a:r>
            <a:r>
              <a:rPr lang="en-US" altLang="ko-KR" sz="1400">
                <a:solidFill>
                  <a:schemeClr val="bg1"/>
                </a:solidFill>
              </a:rPr>
              <a:t>Bold</a:t>
            </a:r>
            <a:r>
              <a:rPr lang="ko-KR" altLang="en-US" sz="1400">
                <a:solidFill>
                  <a:schemeClr val="bg1"/>
                </a:solidFill>
              </a:rPr>
              <a:t>로 지정</a:t>
            </a:r>
            <a:endParaRPr lang="en-US" altLang="ko-KR" sz="1400">
              <a:solidFill>
                <a:schemeClr val="bg1"/>
              </a:solidFill>
            </a:endParaRPr>
          </a:p>
          <a:p>
            <a:pPr lvl="1"/>
            <a:r>
              <a:rPr lang="ko-KR" altLang="en-US" sz="1400">
                <a:solidFill>
                  <a:schemeClr val="bg1"/>
                </a:solidFill>
              </a:rPr>
              <a:t>우측 대화 내용</a:t>
            </a:r>
            <a:r>
              <a:rPr lang="en-US" altLang="ko-KR" sz="1400">
                <a:solidFill>
                  <a:schemeClr val="bg1"/>
                </a:solidFill>
              </a:rPr>
              <a:t>: TextBlock</a:t>
            </a:r>
            <a:r>
              <a:rPr lang="ko-KR" altLang="en-US" sz="1400">
                <a:solidFill>
                  <a:schemeClr val="bg1"/>
                </a:solidFill>
              </a:rPr>
              <a:t>에 </a:t>
            </a:r>
            <a:r>
              <a:rPr lang="en-US" altLang="ko-KR" sz="1400">
                <a:solidFill>
                  <a:schemeClr val="bg1"/>
                </a:solidFill>
              </a:rPr>
              <a:t>Inlines</a:t>
            </a:r>
            <a:r>
              <a:rPr lang="ko-KR" altLang="en-US" sz="1400">
                <a:solidFill>
                  <a:schemeClr val="bg1"/>
                </a:solidFill>
              </a:rPr>
              <a:t>를 확장 클래스로 지정가능하게끔 변형한 뒤 </a:t>
            </a:r>
            <a:r>
              <a:rPr lang="en-US" altLang="ko-KR" sz="1400">
                <a:solidFill>
                  <a:schemeClr val="bg1"/>
                </a:solidFill>
              </a:rPr>
              <a:t>InlineCollection</a:t>
            </a:r>
            <a:r>
              <a:rPr lang="ko-KR" altLang="en-US" sz="1400">
                <a:solidFill>
                  <a:schemeClr val="bg1"/>
                </a:solidFill>
              </a:rPr>
              <a:t>에 </a:t>
            </a:r>
            <a:r>
              <a:rPr lang="en-US" altLang="ko-KR" sz="1400">
                <a:solidFill>
                  <a:schemeClr val="bg1"/>
                </a:solidFill>
              </a:rPr>
              <a:t>Inline </a:t>
            </a:r>
            <a:r>
              <a:rPr lang="ko-KR" altLang="en-US" sz="1400">
                <a:solidFill>
                  <a:schemeClr val="bg1"/>
                </a:solidFill>
              </a:rPr>
              <a:t>할당</a:t>
            </a:r>
            <a:endParaRPr lang="en-US" altLang="ko-KR" sz="1400">
              <a:solidFill>
                <a:schemeClr val="bg1"/>
              </a:solidFill>
            </a:endParaRPr>
          </a:p>
          <a:p>
            <a:pPr lvl="2"/>
            <a:r>
              <a:rPr lang="ko-KR" altLang="en-US" sz="1400">
                <a:solidFill>
                  <a:schemeClr val="bg1"/>
                </a:solidFill>
              </a:rPr>
              <a:t>닉네임</a:t>
            </a:r>
            <a:r>
              <a:rPr lang="en-US" altLang="ko-KR" sz="1400">
                <a:solidFill>
                  <a:schemeClr val="bg1"/>
                </a:solidFill>
              </a:rPr>
              <a:t>: </a:t>
            </a:r>
            <a:r>
              <a:rPr lang="ko-KR" altLang="en-US" sz="1400">
                <a:solidFill>
                  <a:schemeClr val="bg1"/>
                </a:solidFill>
              </a:rPr>
              <a:t>볼드체</a:t>
            </a:r>
            <a:endParaRPr lang="en-US" altLang="ko-KR" sz="1400">
              <a:solidFill>
                <a:schemeClr val="bg1"/>
              </a:solidFill>
            </a:endParaRPr>
          </a:p>
          <a:p>
            <a:pPr lvl="2"/>
            <a:r>
              <a:rPr lang="ko-KR" altLang="en-US" sz="1400">
                <a:solidFill>
                  <a:schemeClr val="bg1"/>
                </a:solidFill>
              </a:rPr>
              <a:t>내용물</a:t>
            </a:r>
            <a:r>
              <a:rPr lang="en-US" altLang="ko-KR" sz="1400">
                <a:solidFill>
                  <a:schemeClr val="bg1"/>
                </a:solidFill>
              </a:rPr>
              <a:t>: </a:t>
            </a:r>
            <a:r>
              <a:rPr lang="ko-KR" altLang="en-US" sz="1400">
                <a:solidFill>
                  <a:schemeClr val="bg1"/>
                </a:solidFill>
              </a:rPr>
              <a:t>일반 </a:t>
            </a:r>
            <a:r>
              <a:rPr lang="en-US" altLang="ko-KR" sz="1400">
                <a:solidFill>
                  <a:schemeClr val="bg1"/>
                </a:solidFill>
              </a:rPr>
              <a:t>(</a:t>
            </a:r>
            <a:r>
              <a:rPr lang="ko-KR" altLang="en-US" sz="1400">
                <a:solidFill>
                  <a:schemeClr val="bg1"/>
                </a:solidFill>
              </a:rPr>
              <a:t>멘션은 굵은 폰트</a:t>
            </a:r>
            <a:r>
              <a:rPr lang="en-US" altLang="ko-KR" sz="140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n-US" altLang="ko-KR" sz="1400">
                <a:solidFill>
                  <a:schemeClr val="bg1"/>
                </a:solidFill>
              </a:rPr>
              <a:t>CommunityToolkit.MVVM</a:t>
            </a:r>
          </a:p>
          <a:p>
            <a:pPr lvl="2"/>
            <a:r>
              <a:rPr lang="ko-KR" altLang="en-US" sz="1400">
                <a:solidFill>
                  <a:schemeClr val="bg1"/>
                </a:solidFill>
              </a:rPr>
              <a:t>새로운 메시지 수신 시 가장 최근 메시지 갱신</a:t>
            </a:r>
            <a:endParaRPr lang="en-US" altLang="ko-KR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3266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5B39EE-F59A-B14B-9FAD-04FDE0D03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4C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A25A69-39EC-58AB-9268-0287BC00AA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907229" y="643467"/>
            <a:ext cx="837754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8909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D7F1ED-A3AE-E80A-3387-2EB54912E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DD5E267-EB6F-47DF-ABEF-2C1BED44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20" name="Color Cover">
              <a:extLst>
                <a:ext uri="{FF2B5EF4-FFF2-40B4-BE49-F238E27FC236}">
                  <a16:creationId xmlns:a16="http://schemas.microsoft.com/office/drawing/2014/main" id="{4BA86AA3-0623-4268-861E-ADA01A7C0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Color Cover">
              <a:extLst>
                <a:ext uri="{FF2B5EF4-FFF2-40B4-BE49-F238E27FC236}">
                  <a16:creationId xmlns:a16="http://schemas.microsoft.com/office/drawing/2014/main" id="{72692EF2-4C1F-4ED7-9C00-6CF92783E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6828D02-A05D-412B-9F20-B68E970B9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24" name="Color">
              <a:extLst>
                <a:ext uri="{FF2B5EF4-FFF2-40B4-BE49-F238E27FC236}">
                  <a16:creationId xmlns:a16="http://schemas.microsoft.com/office/drawing/2014/main" id="{A1A8E50E-11DE-480E-A93B-F503760BC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Color">
              <a:extLst>
                <a:ext uri="{FF2B5EF4-FFF2-40B4-BE49-F238E27FC236}">
                  <a16:creationId xmlns:a16="http://schemas.microsoft.com/office/drawing/2014/main" id="{D2E2EE99-89A4-435B-B61A-3C8B5B2B2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BE271D9-90DE-FE3A-09E6-09D403E558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77026" y="1422835"/>
            <a:ext cx="4571936" cy="3989013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035571-8F66-CC3B-BADF-7CCCA30CB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5" y="819015"/>
            <a:ext cx="5501548" cy="23533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프론트앤드</a:t>
            </a:r>
            <a:endParaRPr lang="en-US" altLang="ko-KR" sz="4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6555D-81BB-50A2-F5CF-96A6A10A2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14985" y="3442089"/>
            <a:ext cx="5501548" cy="25735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000">
                <a:solidFill>
                  <a:schemeClr val="bg1"/>
                </a:solidFill>
              </a:rPr>
              <a:t>채팅방</a:t>
            </a:r>
            <a:endParaRPr lang="en-US" altLang="ko-KR" sz="1000">
              <a:solidFill>
                <a:schemeClr val="bg1"/>
              </a:solidFill>
            </a:endParaRPr>
          </a:p>
          <a:p>
            <a:pPr lvl="1"/>
            <a:r>
              <a:rPr lang="en-US" altLang="ko-KR" sz="1000">
                <a:solidFill>
                  <a:schemeClr val="bg1"/>
                </a:solidFill>
              </a:rPr>
              <a:t>ScrollViewer + ItemsRepeater</a:t>
            </a:r>
          </a:p>
          <a:p>
            <a:pPr lvl="2"/>
            <a:r>
              <a:rPr lang="en-US" altLang="ko-KR" sz="1000">
                <a:solidFill>
                  <a:schemeClr val="bg1"/>
                </a:solidFill>
              </a:rPr>
              <a:t>UI </a:t>
            </a:r>
            <a:r>
              <a:rPr lang="ko-KR" altLang="en-US" sz="1000">
                <a:solidFill>
                  <a:schemeClr val="bg1"/>
                </a:solidFill>
              </a:rPr>
              <a:t>가상화 지원</a:t>
            </a:r>
            <a:endParaRPr lang="en-US" altLang="ko-KR" sz="1000">
              <a:solidFill>
                <a:schemeClr val="bg1"/>
              </a:solidFill>
            </a:endParaRPr>
          </a:p>
          <a:p>
            <a:pPr lvl="1"/>
            <a:r>
              <a:rPr lang="en-US" altLang="ko-KR" sz="1000">
                <a:solidFill>
                  <a:schemeClr val="bg1"/>
                </a:solidFill>
              </a:rPr>
              <a:t>ItemTemplate</a:t>
            </a:r>
          </a:p>
          <a:p>
            <a:pPr lvl="2"/>
            <a:r>
              <a:rPr lang="en-US" altLang="ko-KR" sz="1000">
                <a:solidFill>
                  <a:schemeClr val="bg1"/>
                </a:solidFill>
              </a:rPr>
              <a:t>StackPanel</a:t>
            </a:r>
          </a:p>
          <a:p>
            <a:pPr lvl="3"/>
            <a:r>
              <a:rPr lang="en-US" altLang="ko-KR" sz="1000">
                <a:solidFill>
                  <a:schemeClr val="bg1"/>
                </a:solidFill>
              </a:rPr>
              <a:t>Grid</a:t>
            </a:r>
          </a:p>
          <a:p>
            <a:pPr lvl="4"/>
            <a:r>
              <a:rPr lang="ko-KR" altLang="en-US" sz="1000">
                <a:solidFill>
                  <a:schemeClr val="bg1"/>
                </a:solidFill>
              </a:rPr>
              <a:t>왼쪽 시간</a:t>
            </a:r>
            <a:endParaRPr lang="en-US" altLang="ko-KR" sz="1000">
              <a:solidFill>
                <a:schemeClr val="bg1"/>
              </a:solidFill>
            </a:endParaRPr>
          </a:p>
          <a:p>
            <a:pPr lvl="4"/>
            <a:r>
              <a:rPr lang="ko-KR" altLang="en-US" sz="1000">
                <a:solidFill>
                  <a:schemeClr val="bg1"/>
                </a:solidFill>
              </a:rPr>
              <a:t>프로필 사진</a:t>
            </a:r>
            <a:endParaRPr lang="en-US" altLang="ko-KR" sz="1000">
              <a:solidFill>
                <a:schemeClr val="bg1"/>
              </a:solidFill>
            </a:endParaRPr>
          </a:p>
          <a:p>
            <a:pPr lvl="4"/>
            <a:r>
              <a:rPr lang="ko-KR" altLang="en-US" sz="1000">
                <a:solidFill>
                  <a:schemeClr val="bg1"/>
                </a:solidFill>
              </a:rPr>
              <a:t>채팅</a:t>
            </a:r>
            <a:endParaRPr lang="en-US" altLang="ko-KR" sz="1000">
              <a:solidFill>
                <a:schemeClr val="bg1"/>
              </a:solidFill>
            </a:endParaRPr>
          </a:p>
          <a:p>
            <a:pPr lvl="3"/>
            <a:r>
              <a:rPr lang="ko-KR" altLang="en-US" sz="1000">
                <a:solidFill>
                  <a:schemeClr val="bg1"/>
                </a:solidFill>
              </a:rPr>
              <a:t>오른쪽 시간</a:t>
            </a:r>
            <a:endParaRPr lang="en-US" altLang="ko-KR" sz="1000">
              <a:solidFill>
                <a:schemeClr val="bg1"/>
              </a:solidFill>
            </a:endParaRPr>
          </a:p>
          <a:p>
            <a:pPr lvl="1"/>
            <a:r>
              <a:rPr lang="ko-KR" altLang="en-US" sz="1000">
                <a:solidFill>
                  <a:schemeClr val="bg1"/>
                </a:solidFill>
              </a:rPr>
              <a:t>채팅</a:t>
            </a:r>
            <a:endParaRPr lang="en-US" altLang="ko-KR" sz="1000">
              <a:solidFill>
                <a:schemeClr val="bg1"/>
              </a:solidFill>
            </a:endParaRPr>
          </a:p>
          <a:p>
            <a:pPr lvl="2"/>
            <a:r>
              <a:rPr lang="ko-KR" altLang="en-US" sz="1000">
                <a:solidFill>
                  <a:schemeClr val="bg1"/>
                </a:solidFill>
              </a:rPr>
              <a:t>확장 클래스를 통한 </a:t>
            </a:r>
            <a:r>
              <a:rPr lang="en-US" altLang="ko-KR" sz="1000">
                <a:solidFill>
                  <a:schemeClr val="bg1"/>
                </a:solidFill>
              </a:rPr>
              <a:t>Inlines </a:t>
            </a:r>
            <a:r>
              <a:rPr lang="ko-KR" altLang="en-US" sz="1000">
                <a:solidFill>
                  <a:schemeClr val="bg1"/>
                </a:solidFill>
              </a:rPr>
              <a:t>바인딩</a:t>
            </a:r>
            <a:endParaRPr lang="en-US" altLang="ko-KR" sz="1000">
              <a:solidFill>
                <a:schemeClr val="bg1"/>
              </a:solidFill>
            </a:endParaRPr>
          </a:p>
          <a:p>
            <a:pPr lvl="2"/>
            <a:endParaRPr lang="en-US" altLang="ko-KR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7879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9632D5-17AF-B969-3352-C1233E238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DD5E267-EB6F-47DF-ABEF-2C1BED44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7" name="Color Cover">
              <a:extLst>
                <a:ext uri="{FF2B5EF4-FFF2-40B4-BE49-F238E27FC236}">
                  <a16:creationId xmlns:a16="http://schemas.microsoft.com/office/drawing/2014/main" id="{4BA86AA3-0623-4268-861E-ADA01A7C07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Color Cover">
              <a:extLst>
                <a:ext uri="{FF2B5EF4-FFF2-40B4-BE49-F238E27FC236}">
                  <a16:creationId xmlns:a16="http://schemas.microsoft.com/office/drawing/2014/main" id="{72692EF2-4C1F-4ED7-9C00-6CF92783E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828D02-A05D-412B-9F20-B68E970B9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21" name="Color">
              <a:extLst>
                <a:ext uri="{FF2B5EF4-FFF2-40B4-BE49-F238E27FC236}">
                  <a16:creationId xmlns:a16="http://schemas.microsoft.com/office/drawing/2014/main" id="{A1A8E50E-11DE-480E-A93B-F503760BC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Color">
              <a:extLst>
                <a:ext uri="{FF2B5EF4-FFF2-40B4-BE49-F238E27FC236}">
                  <a16:creationId xmlns:a16="http://schemas.microsoft.com/office/drawing/2014/main" id="{D2E2EE99-89A4-435B-B61A-3C8B5B2B2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1A25555-FB10-CB75-B414-03C9B2A466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77026" y="2074336"/>
            <a:ext cx="4571936" cy="2686011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6802FD-0776-2544-F46E-6CA3F9DB7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5" y="819015"/>
            <a:ext cx="5501548" cy="23533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프론트앤드</a:t>
            </a:r>
            <a:endParaRPr lang="en-US" altLang="ko-KR" sz="4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267183-1154-1809-8198-8B9A48428C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14985" y="3442089"/>
            <a:ext cx="5501548" cy="25735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400">
                <a:solidFill>
                  <a:schemeClr val="bg1"/>
                </a:solidFill>
              </a:rPr>
              <a:t>멘션</a:t>
            </a:r>
            <a:endParaRPr lang="en-US" altLang="ko-KR" sz="1400">
              <a:solidFill>
                <a:schemeClr val="bg1"/>
              </a:solidFill>
            </a:endParaRPr>
          </a:p>
          <a:p>
            <a:pPr lvl="1"/>
            <a:r>
              <a:rPr lang="en-US" altLang="ko-KR" sz="1400">
                <a:solidFill>
                  <a:schemeClr val="bg1"/>
                </a:solidFill>
              </a:rPr>
              <a:t>@</a:t>
            </a:r>
            <a:r>
              <a:rPr lang="ko-KR" altLang="en-US" sz="1400">
                <a:solidFill>
                  <a:schemeClr val="bg1"/>
                </a:solidFill>
              </a:rPr>
              <a:t>을 입력하면 멘션 후보가 나타남</a:t>
            </a:r>
            <a:endParaRPr lang="en-US" altLang="ko-KR" sz="1400">
              <a:solidFill>
                <a:schemeClr val="bg1"/>
              </a:solidFill>
            </a:endParaRPr>
          </a:p>
          <a:p>
            <a:pPr lvl="1"/>
            <a:r>
              <a:rPr lang="ko-KR" altLang="en-US" sz="1400">
                <a:solidFill>
                  <a:schemeClr val="bg1"/>
                </a:solidFill>
              </a:rPr>
              <a:t>본인 및 이미 멘션한 사용자는 후보에서 자동으로 제외됨</a:t>
            </a:r>
            <a:endParaRPr lang="en-US" altLang="ko-KR" sz="1400">
              <a:solidFill>
                <a:schemeClr val="bg1"/>
              </a:solidFill>
            </a:endParaRPr>
          </a:p>
          <a:p>
            <a:pPr lvl="1"/>
            <a:r>
              <a:rPr lang="en-US" altLang="ko-KR" sz="1400" b="1">
                <a:solidFill>
                  <a:schemeClr val="bg1"/>
                </a:solidFill>
              </a:rPr>
              <a:t>CommunityToolkit.WinUI.Controls.RichSuggestBox</a:t>
            </a:r>
          </a:p>
          <a:p>
            <a:pPr lvl="1"/>
            <a:r>
              <a:rPr lang="ko-KR" altLang="en-US" sz="1400">
                <a:solidFill>
                  <a:schemeClr val="bg1"/>
                </a:solidFill>
              </a:rPr>
              <a:t>입력</a:t>
            </a:r>
            <a:endParaRPr lang="en-US" altLang="ko-KR" sz="1400">
              <a:solidFill>
                <a:schemeClr val="bg1"/>
              </a:solidFill>
            </a:endParaRPr>
          </a:p>
          <a:p>
            <a:pPr lvl="2"/>
            <a:r>
              <a:rPr lang="en-US" altLang="ko-KR" sz="1400">
                <a:solidFill>
                  <a:schemeClr val="bg1"/>
                </a:solidFill>
              </a:rPr>
              <a:t>MessageParser</a:t>
            </a:r>
            <a:r>
              <a:rPr lang="ko-KR" altLang="en-US" sz="1400">
                <a:solidFill>
                  <a:schemeClr val="bg1"/>
                </a:solidFill>
              </a:rPr>
              <a:t>를 통하여 </a:t>
            </a:r>
            <a:r>
              <a:rPr lang="en-US" altLang="ko-KR" sz="1400">
                <a:solidFill>
                  <a:schemeClr val="bg1"/>
                </a:solidFill>
              </a:rPr>
              <a:t>TextDocument</a:t>
            </a:r>
            <a:r>
              <a:rPr lang="ko-KR" altLang="en-US" sz="1400">
                <a:solidFill>
                  <a:schemeClr val="bg1"/>
                </a:solidFill>
              </a:rPr>
              <a:t>를 </a:t>
            </a:r>
            <a:r>
              <a:rPr lang="en-US" altLang="ko-KR" sz="1400">
                <a:solidFill>
                  <a:schemeClr val="bg1"/>
                </a:solidFill>
              </a:rPr>
              <a:t>List&lt;IMessageContent&gt;</a:t>
            </a:r>
            <a:r>
              <a:rPr lang="ko-KR" altLang="en-US" sz="1400">
                <a:solidFill>
                  <a:schemeClr val="bg1"/>
                </a:solidFill>
              </a:rPr>
              <a:t>로 변환</a:t>
            </a:r>
            <a:endParaRPr lang="en-US" altLang="ko-KR" sz="1400">
              <a:solidFill>
                <a:schemeClr val="bg1"/>
              </a:solidFill>
            </a:endParaRPr>
          </a:p>
          <a:p>
            <a:pPr lvl="1"/>
            <a:r>
              <a:rPr lang="ko-KR" altLang="en-US" sz="1400">
                <a:solidFill>
                  <a:schemeClr val="bg1"/>
                </a:solidFill>
              </a:rPr>
              <a:t>표시</a:t>
            </a:r>
            <a:endParaRPr lang="en-US" altLang="ko-KR" sz="1400">
              <a:solidFill>
                <a:schemeClr val="bg1"/>
              </a:solidFill>
            </a:endParaRPr>
          </a:p>
          <a:p>
            <a:pPr lvl="2"/>
            <a:r>
              <a:rPr lang="en-US" altLang="ko-KR" sz="1400">
                <a:solidFill>
                  <a:schemeClr val="bg1"/>
                </a:solidFill>
              </a:rPr>
              <a:t>List&lt;IMessageContent&gt;</a:t>
            </a:r>
            <a:r>
              <a:rPr lang="ko-KR" altLang="en-US" sz="1400">
                <a:solidFill>
                  <a:schemeClr val="bg1"/>
                </a:solidFill>
              </a:rPr>
              <a:t>를 </a:t>
            </a:r>
            <a:r>
              <a:rPr lang="en-US" altLang="ko-KR" sz="1400">
                <a:solidFill>
                  <a:schemeClr val="bg1"/>
                </a:solidFill>
              </a:rPr>
              <a:t>Inline</a:t>
            </a:r>
            <a:r>
              <a:rPr lang="ko-KR" altLang="en-US" sz="1400">
                <a:solidFill>
                  <a:schemeClr val="bg1"/>
                </a:solidFill>
              </a:rPr>
              <a:t>으로 변환</a:t>
            </a:r>
            <a:endParaRPr lang="en-US" altLang="ko-KR" sz="1400">
              <a:solidFill>
                <a:schemeClr val="bg1"/>
              </a:solidFill>
            </a:endParaRPr>
          </a:p>
          <a:p>
            <a:pPr lvl="1"/>
            <a:endParaRPr lang="en-US" altLang="ko-KR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5566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2768A5-BAD4-86E8-2A9F-844F6C821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FEC590B-3306-47E9-BD67-97F3F7616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0" name="Color">
              <a:extLst>
                <a:ext uri="{FF2B5EF4-FFF2-40B4-BE49-F238E27FC236}">
                  <a16:creationId xmlns:a16="http://schemas.microsoft.com/office/drawing/2014/main" id="{54F87DBC-E43C-4CE4-A8C5-61E3D6819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Color">
              <a:extLst>
                <a:ext uri="{FF2B5EF4-FFF2-40B4-BE49-F238E27FC236}">
                  <a16:creationId xmlns:a16="http://schemas.microsoft.com/office/drawing/2014/main" id="{CD39A88A-7F84-4ACA-877B-E28BC26CD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7AAF5E-1692-48C9-98FB-6432BF0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F36A26D-E71D-4663-B197-8B7BFA37A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821CEB-DA96-4952-93B9-81F9C42BA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8C8EDE0-D69B-4F65-9AB7-DDE7EAD78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46F0982-BF10-4BF6-842A-F631654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B313509-2128-42CA-81B6-C9EC23E4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589188C-E06E-4F8A-BDD1-02ADF140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B4E610F-FCD0-483F-B9F2-6DF2C28FE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357BD70-88B2-9C37-E39D-B5C0F3336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666351"/>
            <a:ext cx="10558405" cy="30443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데모 및 소스코드 리뷰</a:t>
            </a:r>
            <a:endParaRPr lang="en-US" altLang="ko-KR" sz="4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31612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3BA555-FF51-A408-92F0-882E68C23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EC590B-3306-47E9-BD67-97F3F7616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0" name="Color">
              <a:extLst>
                <a:ext uri="{FF2B5EF4-FFF2-40B4-BE49-F238E27FC236}">
                  <a16:creationId xmlns:a16="http://schemas.microsoft.com/office/drawing/2014/main" id="{54F87DBC-E43C-4CE4-A8C5-61E3D6819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Color">
              <a:extLst>
                <a:ext uri="{FF2B5EF4-FFF2-40B4-BE49-F238E27FC236}">
                  <a16:creationId xmlns:a16="http://schemas.microsoft.com/office/drawing/2014/main" id="{CD39A88A-7F84-4ACA-877B-E28BC26CD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7AAF5E-1692-48C9-98FB-6432BF0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F36A26D-E71D-4663-B197-8B7BFA37A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821CEB-DA96-4952-93B9-81F9C42BA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8C8EDE0-D69B-4F65-9AB7-DDE7EAD78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46F0982-BF10-4BF6-842A-F631654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B313509-2128-42CA-81B6-C9EC23E4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589188C-E06E-4F8A-BDD1-02ADF140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B4E610F-FCD0-483F-B9F2-6DF2C28FE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098879-67B8-D4E2-86C0-D6C24A424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666351"/>
            <a:ext cx="10558405" cy="30443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감사합니다</a:t>
            </a:r>
            <a:r>
              <a:rPr lang="en-US" altLang="ko-KR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8629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C6E756-1FD4-59E1-7C51-B5E6D29FD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07E470A-25F4-47D0-8FEC-EE9FD606B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220E63-99E1-482A-A0A6-B47EB4BF8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F8610896-EA5E-4BE8-8398-C1AFC049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F44E9794-9C4B-427F-BB50-89D893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18EE54-271A-4FE8-B6B3-D0FCF55A7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ECA6F781-4382-4525-9DA8-9D66605F8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209C186B-2883-498E-A176-6B60F8B51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2E1E72-92CD-9F7A-EC88-4018BCD29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891712"/>
            <a:ext cx="5309616" cy="5160789"/>
          </a:xfrm>
        </p:spPr>
        <p:txBody>
          <a:bodyPr anchor="ctr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발표자 소개</a:t>
            </a: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6299C-AC01-8546-461D-BBA5A2EDD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302" y="891713"/>
            <a:ext cx="4584882" cy="5160790"/>
          </a:xfrm>
        </p:spPr>
        <p:txBody>
          <a:bodyPr anchor="ctr">
            <a:normAutofit/>
          </a:bodyPr>
          <a:lstStyle/>
          <a:p>
            <a:r>
              <a:rPr lang="en-US" altLang="ko-KR" sz="1800">
                <a:solidFill>
                  <a:schemeClr val="bg1"/>
                </a:solidFill>
              </a:rPr>
              <a:t>1995</a:t>
            </a:r>
            <a:r>
              <a:rPr lang="ko-KR" altLang="en-US" sz="1800">
                <a:solidFill>
                  <a:schemeClr val="bg1"/>
                </a:solidFill>
              </a:rPr>
              <a:t>년생</a:t>
            </a:r>
            <a:endParaRPr lang="en-US" altLang="ko-KR" sz="1800">
              <a:solidFill>
                <a:schemeClr val="bg1"/>
              </a:solidFill>
            </a:endParaRPr>
          </a:p>
          <a:p>
            <a:r>
              <a:rPr lang="ko-KR" altLang="en-US" sz="1800">
                <a:solidFill>
                  <a:schemeClr val="bg1"/>
                </a:solidFill>
              </a:rPr>
              <a:t>초등학생부터 개발자가 꿈이였음</a:t>
            </a:r>
          </a:p>
          <a:p>
            <a:r>
              <a:rPr lang="ko-KR" altLang="en-US" sz="1800">
                <a:solidFill>
                  <a:schemeClr val="bg1"/>
                </a:solidFill>
              </a:rPr>
              <a:t>선문대학교 컴퓨터공학과 대학원 수료</a:t>
            </a:r>
            <a:r>
              <a:rPr lang="en-US" altLang="ko-KR" sz="1800">
                <a:solidFill>
                  <a:schemeClr val="bg1"/>
                </a:solidFill>
              </a:rPr>
              <a:t>, </a:t>
            </a:r>
            <a:r>
              <a:rPr lang="ko-KR" altLang="en-US" sz="1800">
                <a:solidFill>
                  <a:schemeClr val="bg1"/>
                </a:solidFill>
              </a:rPr>
              <a:t>졸업 예정</a:t>
            </a:r>
          </a:p>
          <a:p>
            <a:r>
              <a:rPr lang="en-US" altLang="ko-KR" sz="1800">
                <a:solidFill>
                  <a:schemeClr val="bg1"/>
                </a:solidFill>
              </a:rPr>
              <a:t>Arcstar</a:t>
            </a:r>
            <a:r>
              <a:rPr lang="ko-KR" altLang="en-US" sz="1800">
                <a:solidFill>
                  <a:schemeClr val="bg1"/>
                </a:solidFill>
              </a:rPr>
              <a:t>라는 자그마한 게임 회사에 소속되어있음</a:t>
            </a:r>
          </a:p>
          <a:p>
            <a:r>
              <a:rPr lang="ko-KR" altLang="en-US" sz="1800">
                <a:solidFill>
                  <a:schemeClr val="bg1"/>
                </a:solidFill>
              </a:rPr>
              <a:t>프리랜서 활동도 하고있음</a:t>
            </a:r>
          </a:p>
          <a:p>
            <a:r>
              <a:rPr lang="ko-KR" altLang="en-US" sz="1800">
                <a:solidFill>
                  <a:schemeClr val="bg1"/>
                </a:solidFill>
              </a:rPr>
              <a:t>골수 </a:t>
            </a:r>
            <a:r>
              <a:rPr lang="en-US" altLang="ko-KR" sz="1800">
                <a:solidFill>
                  <a:schemeClr val="bg1"/>
                </a:solidFill>
              </a:rPr>
              <a:t>Windows </a:t>
            </a:r>
            <a:r>
              <a:rPr lang="ko-KR" altLang="en-US" sz="1800">
                <a:solidFill>
                  <a:schemeClr val="bg1"/>
                </a:solidFill>
              </a:rPr>
              <a:t>유저</a:t>
            </a:r>
          </a:p>
          <a:p>
            <a:r>
              <a:rPr lang="ko-KR" altLang="en-US" sz="1800">
                <a:solidFill>
                  <a:schemeClr val="bg1"/>
                </a:solidFill>
              </a:rPr>
              <a:t>닷넷에 입문한지는 </a:t>
            </a:r>
            <a:r>
              <a:rPr lang="en-US" altLang="ko-KR" sz="1800">
                <a:solidFill>
                  <a:schemeClr val="bg1"/>
                </a:solidFill>
              </a:rPr>
              <a:t>6</a:t>
            </a:r>
            <a:r>
              <a:rPr lang="ko-KR" altLang="en-US" sz="1800">
                <a:solidFill>
                  <a:schemeClr val="bg1"/>
                </a:solidFill>
              </a:rPr>
              <a:t>년정도 됨 </a:t>
            </a:r>
            <a:r>
              <a:rPr lang="en-US" altLang="ko-KR" sz="1800">
                <a:solidFill>
                  <a:schemeClr val="bg1"/>
                </a:solidFill>
              </a:rPr>
              <a:t>(WPF</a:t>
            </a:r>
            <a:r>
              <a:rPr lang="ko-KR" altLang="en-US" sz="1800">
                <a:solidFill>
                  <a:schemeClr val="bg1"/>
                </a:solidFill>
              </a:rPr>
              <a:t>로 입문</a:t>
            </a:r>
            <a:r>
              <a:rPr lang="en-US" altLang="ko-KR" sz="1800">
                <a:solidFill>
                  <a:schemeClr val="bg1"/>
                </a:solidFill>
              </a:rPr>
              <a:t>)</a:t>
            </a:r>
          </a:p>
          <a:p>
            <a:r>
              <a:rPr lang="en-US" altLang="ko-KR" sz="1800">
                <a:solidFill>
                  <a:schemeClr val="bg1"/>
                </a:solidFill>
              </a:rPr>
              <a:t>WinUI / Uno Platform</a:t>
            </a:r>
            <a:r>
              <a:rPr lang="ko-KR" altLang="en-US" sz="1800">
                <a:solidFill>
                  <a:schemeClr val="bg1"/>
                </a:solidFill>
              </a:rPr>
              <a:t>이 주력 개발 플랫폼</a:t>
            </a:r>
          </a:p>
          <a:p>
            <a:r>
              <a:rPr lang="ko-KR" altLang="en-US" sz="1800">
                <a:solidFill>
                  <a:schemeClr val="bg1"/>
                </a:solidFill>
              </a:rPr>
              <a:t>요즘은 </a:t>
            </a:r>
            <a:r>
              <a:rPr lang="en-US" altLang="ko-KR" sz="1800">
                <a:solidFill>
                  <a:schemeClr val="bg1"/>
                </a:solidFill>
              </a:rPr>
              <a:t>ASP.NET</a:t>
            </a:r>
            <a:r>
              <a:rPr lang="ko-KR" altLang="en-US" sz="1800">
                <a:solidFill>
                  <a:schemeClr val="bg1"/>
                </a:solidFill>
              </a:rPr>
              <a:t>과 </a:t>
            </a:r>
            <a:r>
              <a:rPr lang="en-US" altLang="ko-KR" sz="1800">
                <a:solidFill>
                  <a:schemeClr val="bg1"/>
                </a:solidFill>
              </a:rPr>
              <a:t>MAUI</a:t>
            </a:r>
            <a:r>
              <a:rPr lang="ko-KR" altLang="en-US" sz="1800">
                <a:solidFill>
                  <a:schemeClr val="bg1"/>
                </a:solidFill>
              </a:rPr>
              <a:t>를 통한 사설 </a:t>
            </a:r>
            <a:r>
              <a:rPr lang="en-US" altLang="ko-KR" sz="1800">
                <a:solidFill>
                  <a:schemeClr val="bg1"/>
                </a:solidFill>
              </a:rPr>
              <a:t>SNS </a:t>
            </a:r>
            <a:r>
              <a:rPr lang="ko-KR" altLang="en-US" sz="1800">
                <a:solidFill>
                  <a:schemeClr val="bg1"/>
                </a:solidFill>
              </a:rPr>
              <a:t>개발을 하고있음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차후 제작 후기에 대해 발표 가능하면 발표 해볼 예정</a:t>
            </a:r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8011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A09A0A-ACAD-6DB6-E46E-996157B4C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5942BC-F6EF-E20A-2B2E-C840BDF86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Windows App SDK (WinUI)</a:t>
            </a:r>
            <a:r>
              <a:rPr lang="ko-KR" altLang="en-US" sz="4800">
                <a:solidFill>
                  <a:schemeClr val="bg1"/>
                </a:solidFill>
              </a:rPr>
              <a:t>란</a:t>
            </a:r>
            <a:r>
              <a:rPr lang="en-US" altLang="ko-KR" sz="4800">
                <a:solidFill>
                  <a:schemeClr val="bg1"/>
                </a:solidFill>
              </a:rPr>
              <a:t>?</a:t>
            </a: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42172-A855-1541-804F-0A2442F2F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en-US" altLang="ko-KR" sz="1800">
                <a:solidFill>
                  <a:schemeClr val="bg1"/>
                </a:solidFill>
              </a:rPr>
              <a:t>Windows App SDK</a:t>
            </a:r>
            <a:r>
              <a:rPr lang="ko-KR" altLang="en-US" sz="1800">
                <a:solidFill>
                  <a:schemeClr val="bg1"/>
                </a:solidFill>
              </a:rPr>
              <a:t>는 </a:t>
            </a:r>
            <a:r>
              <a:rPr lang="en-US" altLang="ko-KR" sz="1800">
                <a:solidFill>
                  <a:schemeClr val="bg1"/>
                </a:solidFill>
              </a:rPr>
              <a:t>Microsoft</a:t>
            </a:r>
            <a:r>
              <a:rPr lang="ko-KR" altLang="en-US" sz="1800">
                <a:solidFill>
                  <a:schemeClr val="bg1"/>
                </a:solidFill>
              </a:rPr>
              <a:t>가 제공하는 통합 소프트웨어 개발 키트</a:t>
            </a:r>
            <a:r>
              <a:rPr lang="en-US" altLang="ko-KR" sz="1800">
                <a:solidFill>
                  <a:schemeClr val="bg1"/>
                </a:solidFill>
              </a:rPr>
              <a:t>(SDK)</a:t>
            </a:r>
            <a:r>
              <a:rPr lang="ko-KR" altLang="en-US" sz="1800">
                <a:solidFill>
                  <a:schemeClr val="bg1"/>
                </a:solidFill>
              </a:rPr>
              <a:t>로</a:t>
            </a:r>
            <a:r>
              <a:rPr lang="en-US" altLang="ko-KR" sz="1800">
                <a:solidFill>
                  <a:schemeClr val="bg1"/>
                </a:solidFill>
              </a:rPr>
              <a:t>, Windows 10(</a:t>
            </a:r>
            <a:r>
              <a:rPr lang="ko-KR" altLang="en-US" sz="1800">
                <a:solidFill>
                  <a:schemeClr val="bg1"/>
                </a:solidFill>
              </a:rPr>
              <a:t>버전 </a:t>
            </a:r>
            <a:r>
              <a:rPr lang="en-US" altLang="ko-KR" sz="1800">
                <a:solidFill>
                  <a:schemeClr val="bg1"/>
                </a:solidFill>
              </a:rPr>
              <a:t>1809 </a:t>
            </a:r>
            <a:r>
              <a:rPr lang="ko-KR" altLang="en-US" sz="1800">
                <a:solidFill>
                  <a:schemeClr val="bg1"/>
                </a:solidFill>
              </a:rPr>
              <a:t>이상</a:t>
            </a:r>
            <a:r>
              <a:rPr lang="en-US" altLang="ko-KR" sz="1800">
                <a:solidFill>
                  <a:schemeClr val="bg1"/>
                </a:solidFill>
              </a:rPr>
              <a:t>) </a:t>
            </a:r>
            <a:r>
              <a:rPr lang="ko-KR" altLang="en-US" sz="1800">
                <a:solidFill>
                  <a:schemeClr val="bg1"/>
                </a:solidFill>
              </a:rPr>
              <a:t>및 </a:t>
            </a:r>
            <a:r>
              <a:rPr lang="en-US" altLang="ko-KR" sz="1800">
                <a:solidFill>
                  <a:schemeClr val="bg1"/>
                </a:solidFill>
              </a:rPr>
              <a:t>Windows 11</a:t>
            </a:r>
            <a:r>
              <a:rPr lang="ko-KR" altLang="en-US" sz="1800">
                <a:solidFill>
                  <a:schemeClr val="bg1"/>
                </a:solidFill>
              </a:rPr>
              <a:t>에서 최신 데스크톱 애플리케이션을 개발하기 위한 </a:t>
            </a:r>
            <a:r>
              <a:rPr lang="en-US" altLang="ko-KR" sz="1800">
                <a:solidFill>
                  <a:schemeClr val="bg1"/>
                </a:solidFill>
              </a:rPr>
              <a:t>API, </a:t>
            </a:r>
            <a:r>
              <a:rPr lang="ko-KR" altLang="en-US" sz="1800">
                <a:solidFill>
                  <a:schemeClr val="bg1"/>
                </a:solidFill>
              </a:rPr>
              <a:t>도구</a:t>
            </a:r>
            <a:r>
              <a:rPr lang="en-US" altLang="ko-KR" sz="1800">
                <a:solidFill>
                  <a:schemeClr val="bg1"/>
                </a:solidFill>
              </a:rPr>
              <a:t>, </a:t>
            </a:r>
            <a:r>
              <a:rPr lang="ko-KR" altLang="en-US" sz="1800">
                <a:solidFill>
                  <a:schemeClr val="bg1"/>
                </a:solidFill>
              </a:rPr>
              <a:t>구성 요소를 제공</a:t>
            </a:r>
            <a:r>
              <a:rPr lang="en-US" altLang="ko-KR" sz="180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21640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0B8718-B5CC-771E-A944-B0E00F808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BECE127-9D57-BE30-56C4-8B58D8251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Windows App SDK (WinUI)</a:t>
            </a:r>
            <a:r>
              <a:rPr lang="ko-KR" altLang="en-US" sz="4800">
                <a:solidFill>
                  <a:schemeClr val="bg1"/>
                </a:solidFill>
              </a:rPr>
              <a:t>란</a:t>
            </a:r>
            <a:r>
              <a:rPr lang="en-US" altLang="ko-KR" sz="4800">
                <a:solidFill>
                  <a:schemeClr val="bg1"/>
                </a:solidFill>
              </a:rPr>
              <a:t>?</a:t>
            </a:r>
            <a:endParaRPr lang="en-US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D879C-B37C-D65F-4906-3EBE4DD81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주요 기능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고품질 텍스트 렌더링</a:t>
            </a:r>
            <a:r>
              <a:rPr lang="en-US" altLang="ko-KR" sz="1800">
                <a:solidFill>
                  <a:schemeClr val="bg1"/>
                </a:solidFill>
              </a:rPr>
              <a:t>(DWriteCore)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다양한 언어 및 리소스 관리</a:t>
            </a:r>
            <a:r>
              <a:rPr lang="en-US" altLang="ko-KR" sz="1800">
                <a:solidFill>
                  <a:schemeClr val="bg1"/>
                </a:solidFill>
              </a:rPr>
              <a:t>(MRT Core)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앱 수명 주기 및 인스턴스 관리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창</a:t>
            </a:r>
            <a:r>
              <a:rPr lang="en-US" altLang="ko-KR" sz="1800">
                <a:solidFill>
                  <a:schemeClr val="bg1"/>
                </a:solidFill>
              </a:rPr>
              <a:t>(Window) </a:t>
            </a:r>
            <a:r>
              <a:rPr lang="ko-KR" altLang="en-US" sz="1800">
                <a:solidFill>
                  <a:schemeClr val="bg1"/>
                </a:solidFill>
              </a:rPr>
              <a:t>관리 및 다중 창 지원</a:t>
            </a: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클라우드 푸시 알림 및 로컬 알림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패키지드 앱</a:t>
            </a:r>
            <a:r>
              <a:rPr lang="en-US" altLang="ko-KR" sz="1800">
                <a:solidFill>
                  <a:schemeClr val="bg1"/>
                </a:solidFill>
              </a:rPr>
              <a:t>(MSIX) </a:t>
            </a:r>
            <a:r>
              <a:rPr lang="ko-KR" altLang="en-US" sz="1800">
                <a:solidFill>
                  <a:schemeClr val="bg1"/>
                </a:solidFill>
              </a:rPr>
              <a:t>및 언패키지드 앱</a:t>
            </a:r>
            <a:r>
              <a:rPr lang="en-US" altLang="ko-KR" sz="1800">
                <a:solidFill>
                  <a:schemeClr val="bg1"/>
                </a:solidFill>
              </a:rPr>
              <a:t>(Win32)</a:t>
            </a:r>
            <a:r>
              <a:rPr lang="ko-KR" altLang="en-US" sz="1800">
                <a:solidFill>
                  <a:schemeClr val="bg1"/>
                </a:solidFill>
              </a:rPr>
              <a:t> 모두 지원</a:t>
            </a:r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494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59FDD7-CA5C-C499-F8D7-7511FF2E3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5116F8-3DF6-648A-DF3D-84EE97128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Windows App SDK (WinUI)</a:t>
            </a:r>
            <a:r>
              <a:rPr lang="ko-KR" altLang="en-US" sz="4800">
                <a:solidFill>
                  <a:schemeClr val="bg1"/>
                </a:solidFill>
              </a:rPr>
              <a:t>란</a:t>
            </a:r>
            <a:r>
              <a:rPr lang="en-US" altLang="ko-KR" sz="480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6EDDE-673E-0B81-2DEA-F2409ED32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en-US" altLang="ko-KR" sz="1800">
                <a:solidFill>
                  <a:schemeClr val="bg1"/>
                </a:solidFill>
              </a:rPr>
              <a:t>Windows 11</a:t>
            </a:r>
            <a:r>
              <a:rPr lang="ko-KR" altLang="en-US" sz="1800">
                <a:solidFill>
                  <a:schemeClr val="bg1"/>
                </a:solidFill>
              </a:rPr>
              <a:t>의 수많은 기본 앱들이 </a:t>
            </a:r>
            <a:r>
              <a:rPr lang="en-US" altLang="ko-KR" sz="1800">
                <a:solidFill>
                  <a:schemeClr val="bg1"/>
                </a:solidFill>
              </a:rPr>
              <a:t>WinUI</a:t>
            </a:r>
            <a:r>
              <a:rPr lang="ko-KR" altLang="en-US" sz="1800">
                <a:solidFill>
                  <a:schemeClr val="bg1"/>
                </a:solidFill>
              </a:rPr>
              <a:t>로 만들어짐</a:t>
            </a:r>
            <a:endParaRPr lang="en-US" altLang="ko-KR" sz="1800">
              <a:solidFill>
                <a:schemeClr val="bg1"/>
              </a:solidFill>
            </a:endParaRPr>
          </a:p>
          <a:p>
            <a:r>
              <a:rPr lang="en-US" altLang="ko-KR" sz="1800">
                <a:solidFill>
                  <a:schemeClr val="bg1"/>
                </a:solidFill>
              </a:rPr>
              <a:t>WinUI </a:t>
            </a:r>
            <a:r>
              <a:rPr lang="ko-KR" altLang="en-US" sz="1800">
                <a:solidFill>
                  <a:schemeClr val="bg1"/>
                </a:solidFill>
              </a:rPr>
              <a:t>갤러리 앱을 통해 다양한 </a:t>
            </a:r>
            <a:r>
              <a:rPr lang="en-US" altLang="ko-KR" sz="1800">
                <a:solidFill>
                  <a:schemeClr val="bg1"/>
                </a:solidFill>
              </a:rPr>
              <a:t>UI </a:t>
            </a:r>
            <a:r>
              <a:rPr lang="ko-KR" altLang="en-US" sz="1800">
                <a:solidFill>
                  <a:schemeClr val="bg1"/>
                </a:solidFill>
              </a:rPr>
              <a:t>컨트롤과 기능을 미리 체험할 수 있음</a:t>
            </a:r>
            <a:endParaRPr lang="en-US" altLang="ko-KR" sz="1800">
              <a:solidFill>
                <a:schemeClr val="bg1"/>
              </a:solidFill>
            </a:endParaRPr>
          </a:p>
          <a:p>
            <a:r>
              <a:rPr lang="en-US" altLang="ko-KR" sz="1800">
                <a:solidFill>
                  <a:schemeClr val="bg1"/>
                </a:solidFill>
              </a:rPr>
              <a:t>WPF </a:t>
            </a:r>
            <a:r>
              <a:rPr lang="ko-KR" altLang="en-US" sz="1800">
                <a:solidFill>
                  <a:schemeClr val="bg1"/>
                </a:solidFill>
              </a:rPr>
              <a:t>대비 기본으로 제공하는 </a:t>
            </a:r>
            <a:r>
              <a:rPr lang="en-US" altLang="ko-KR" sz="1800">
                <a:solidFill>
                  <a:schemeClr val="bg1"/>
                </a:solidFill>
              </a:rPr>
              <a:t>UI </a:t>
            </a:r>
            <a:r>
              <a:rPr lang="ko-KR" altLang="en-US" sz="1800">
                <a:solidFill>
                  <a:schemeClr val="bg1"/>
                </a:solidFill>
              </a:rPr>
              <a:t>컨트롤이 매우 다양함</a:t>
            </a:r>
            <a:endParaRPr lang="en-US" altLang="ko-KR" sz="1800">
              <a:solidFill>
                <a:schemeClr val="bg1"/>
              </a:solidFill>
            </a:endParaRPr>
          </a:p>
          <a:p>
            <a:r>
              <a:rPr lang="en-US" altLang="ko-KR" sz="1800">
                <a:solidFill>
                  <a:schemeClr val="bg1"/>
                </a:solidFill>
              </a:rPr>
              <a:t>XAML </a:t>
            </a:r>
            <a:r>
              <a:rPr lang="ko-KR" altLang="en-US" sz="1800">
                <a:solidFill>
                  <a:schemeClr val="bg1"/>
                </a:solidFill>
              </a:rPr>
              <a:t>문법이 </a:t>
            </a:r>
            <a:r>
              <a:rPr lang="en-US" altLang="ko-KR" sz="1800">
                <a:solidFill>
                  <a:schemeClr val="bg1"/>
                </a:solidFill>
              </a:rPr>
              <a:t>WPF</a:t>
            </a:r>
            <a:r>
              <a:rPr lang="ko-KR" altLang="en-US" sz="1800">
                <a:solidFill>
                  <a:schemeClr val="bg1"/>
                </a:solidFill>
              </a:rPr>
              <a:t>와 거의 대부분 호환되어 </a:t>
            </a:r>
            <a:r>
              <a:rPr lang="en-US" altLang="ko-KR" sz="1800">
                <a:solidFill>
                  <a:schemeClr val="bg1"/>
                </a:solidFill>
              </a:rPr>
              <a:t>WPF</a:t>
            </a:r>
            <a:r>
              <a:rPr lang="ko-KR" altLang="en-US" sz="1800">
                <a:solidFill>
                  <a:schemeClr val="bg1"/>
                </a:solidFill>
              </a:rPr>
              <a:t> 개발자들이 쉽게 넘어올 수 있게끔 되어있음</a:t>
            </a:r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482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2D4C79-D836-B1D9-65AF-676F51E18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43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ACE9D8-2E50-8233-7CF1-00D8E7BC7D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4666" y="643467"/>
            <a:ext cx="948266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249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C2C2BE-C8DB-6F46-AA20-9C00B6900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9536B2-F95D-0EB9-D1EE-BF8C09726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서비스 설계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E0E24D-F27D-0688-128F-CCEB7C046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핵심 서비스 인터페이스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en-US" altLang="ko-KR" sz="1800">
                <a:solidFill>
                  <a:schemeClr val="bg1"/>
                </a:solidFill>
              </a:rPr>
              <a:t>IChatService: </a:t>
            </a:r>
            <a:r>
              <a:rPr lang="ko-KR" altLang="en-US" sz="1800">
                <a:solidFill>
                  <a:schemeClr val="bg1"/>
                </a:solidFill>
              </a:rPr>
              <a:t>채팅방 관리 기능 제공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en-US" altLang="ko-KR" sz="1800">
                <a:solidFill>
                  <a:schemeClr val="bg1"/>
                </a:solidFill>
              </a:rPr>
              <a:t>IMessageService: </a:t>
            </a:r>
            <a:r>
              <a:rPr lang="ko-KR" altLang="en-US" sz="1800">
                <a:solidFill>
                  <a:schemeClr val="bg1"/>
                </a:solidFill>
              </a:rPr>
              <a:t>메시지 관리 기능 제공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en-US" altLang="ko-KR" sz="1800">
                <a:solidFill>
                  <a:schemeClr val="bg1"/>
                </a:solidFill>
              </a:rPr>
              <a:t>IUserService: </a:t>
            </a:r>
            <a:r>
              <a:rPr lang="ko-KR" altLang="en-US" sz="1800">
                <a:solidFill>
                  <a:schemeClr val="bg1"/>
                </a:solidFill>
              </a:rPr>
              <a:t>사용자 정보 관리 기능 제공</a:t>
            </a:r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892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FB05BB-4A7E-5F28-6EB1-26CD53F0C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9EBF13D5-64BB-423E-9E4C-F3911447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BC7BED-6AA7-4C43-BEE8-A3CB5F8C1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1C89947A-0D9D-4559-A1F6-5F6CD1970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Color Cover">
              <a:extLst>
                <a:ext uri="{FF2B5EF4-FFF2-40B4-BE49-F238E27FC236}">
                  <a16:creationId xmlns:a16="http://schemas.microsoft.com/office/drawing/2014/main" id="{E0255540-1F77-4262-B834-1ED14250F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19DEE5-2EE5-445A-B461-7D2879B05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FCA5807F-F210-4970-A34F-3573405B4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E9A8BB80-30A6-41EC-BE13-1B088DC3E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FAE8E47-FFB8-6002-A681-0AC74463C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908263"/>
            <a:ext cx="10158984" cy="2274996"/>
          </a:xfrm>
        </p:spPr>
        <p:txBody>
          <a:bodyPr anchor="b">
            <a:normAutofit/>
          </a:bodyPr>
          <a:lstStyle/>
          <a:p>
            <a:r>
              <a:rPr lang="ko-KR" altLang="en-US" sz="4800">
                <a:solidFill>
                  <a:schemeClr val="bg1"/>
                </a:solidFill>
              </a:rPr>
              <a:t>제작 </a:t>
            </a:r>
            <a:r>
              <a:rPr lang="en-US" altLang="ko-KR" sz="4800">
                <a:solidFill>
                  <a:schemeClr val="bg1"/>
                </a:solidFill>
              </a:rPr>
              <a:t>– </a:t>
            </a:r>
            <a:r>
              <a:rPr lang="ko-KR" altLang="en-US" sz="4800">
                <a:solidFill>
                  <a:schemeClr val="bg1"/>
                </a:solidFill>
              </a:rPr>
              <a:t>백앤드 </a:t>
            </a:r>
            <a:r>
              <a:rPr lang="en-US" altLang="ko-KR" sz="4800">
                <a:solidFill>
                  <a:schemeClr val="bg1"/>
                </a:solidFill>
              </a:rPr>
              <a:t>(</a:t>
            </a:r>
            <a:r>
              <a:rPr lang="ko-KR" altLang="en-US" sz="4800">
                <a:solidFill>
                  <a:schemeClr val="bg1"/>
                </a:solidFill>
              </a:rPr>
              <a:t>서비스 설계</a:t>
            </a:r>
            <a:r>
              <a:rPr lang="en-US" altLang="ko-KR" sz="48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BE9A1-DCEA-53A4-2BDE-A8EE2BD89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984" y="3452971"/>
            <a:ext cx="10158984" cy="2596896"/>
          </a:xfrm>
        </p:spPr>
        <p:txBody>
          <a:bodyPr anchor="t">
            <a:normAutofit/>
          </a:bodyPr>
          <a:lstStyle/>
          <a:p>
            <a:r>
              <a:rPr lang="ko-KR" altLang="en-US" sz="1800">
                <a:solidFill>
                  <a:schemeClr val="bg1"/>
                </a:solidFill>
              </a:rPr>
              <a:t>서비스 구현 특징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en-US" altLang="ko-KR" sz="1800">
                <a:solidFill>
                  <a:schemeClr val="bg1"/>
                </a:solidFill>
              </a:rPr>
              <a:t>CRUD </a:t>
            </a:r>
            <a:r>
              <a:rPr lang="ko-KR" altLang="en-US" sz="1800">
                <a:solidFill>
                  <a:schemeClr val="bg1"/>
                </a:solidFill>
              </a:rPr>
              <a:t>패턴 적용</a:t>
            </a:r>
            <a:r>
              <a:rPr lang="en-US" altLang="ko-KR" sz="1800">
                <a:solidFill>
                  <a:schemeClr val="bg1"/>
                </a:solidFill>
              </a:rPr>
              <a:t>: </a:t>
            </a:r>
            <a:r>
              <a:rPr lang="ko-KR" altLang="en-US" sz="1800">
                <a:solidFill>
                  <a:schemeClr val="bg1"/>
                </a:solidFill>
              </a:rPr>
              <a:t>모든 서비스는 </a:t>
            </a:r>
            <a:r>
              <a:rPr lang="en-US" altLang="ko-KR" sz="1800">
                <a:solidFill>
                  <a:schemeClr val="bg1"/>
                </a:solidFill>
              </a:rPr>
              <a:t>Create, Read, Update, Delete </a:t>
            </a:r>
            <a:r>
              <a:rPr lang="ko-KR" altLang="en-US" sz="1800">
                <a:solidFill>
                  <a:schemeClr val="bg1"/>
                </a:solidFill>
              </a:rPr>
              <a:t>기본 패턴을 따름</a:t>
            </a:r>
            <a:endParaRPr lang="en-US" altLang="ko-KR" sz="1800">
              <a:solidFill>
                <a:schemeClr val="bg1"/>
              </a:solidFill>
            </a:endParaRPr>
          </a:p>
          <a:p>
            <a:pPr lvl="1"/>
            <a:r>
              <a:rPr lang="ko-KR" altLang="en-US" sz="1800">
                <a:solidFill>
                  <a:schemeClr val="bg1"/>
                </a:solidFill>
              </a:rPr>
              <a:t>의존성 주입</a:t>
            </a:r>
            <a:r>
              <a:rPr lang="en-US" altLang="ko-KR" sz="1800">
                <a:solidFill>
                  <a:schemeClr val="bg1"/>
                </a:solidFill>
              </a:rPr>
              <a:t>(DI): </a:t>
            </a:r>
            <a:r>
              <a:rPr lang="ko-KR" altLang="en-US" sz="1800">
                <a:solidFill>
                  <a:schemeClr val="bg1"/>
                </a:solidFill>
              </a:rPr>
              <a:t>인터페이스 기반 설계로 서비스 간 의존성 관리</a:t>
            </a:r>
            <a:endParaRPr lang="en-US" altLang="ko-KR" sz="1800">
              <a:solidFill>
                <a:schemeClr val="bg1"/>
              </a:solidFill>
            </a:endParaRPr>
          </a:p>
          <a:p>
            <a:endParaRPr lang="en-US" altLang="ko-KR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635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980</Words>
  <Application>Microsoft Office PowerPoint</Application>
  <PresentationFormat>Widescreen</PresentationFormat>
  <Paragraphs>144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 Unicode MS</vt:lpstr>
      <vt:lpstr>Aptos</vt:lpstr>
      <vt:lpstr>Aptos Display</vt:lpstr>
      <vt:lpstr>Arial</vt:lpstr>
      <vt:lpstr>Office Theme</vt:lpstr>
      <vt:lpstr>WinUI로 모던한 디자인의 메신저 애플리케이션 만들어보기</vt:lpstr>
      <vt:lpstr>목차</vt:lpstr>
      <vt:lpstr>발표자 소개</vt:lpstr>
      <vt:lpstr>Windows App SDK (WinUI)란?</vt:lpstr>
      <vt:lpstr>Windows App SDK (WinUI)란?</vt:lpstr>
      <vt:lpstr>Windows App SDK (WinUI)란?</vt:lpstr>
      <vt:lpstr>PowerPoint Presentation</vt:lpstr>
      <vt:lpstr>제작 – 백앤드 (서비스 설계)</vt:lpstr>
      <vt:lpstr>제작 – 백앤드 (서비스 설계)</vt:lpstr>
      <vt:lpstr>제작 – 백앤드 (서비스 설계)</vt:lpstr>
      <vt:lpstr>제작 – 백앤드 (서비스 설계)</vt:lpstr>
      <vt:lpstr>제작 – 백앤드 (서비스 설계)</vt:lpstr>
      <vt:lpstr>제작 – 백앤드 (서비스 설계)</vt:lpstr>
      <vt:lpstr>제작 – 백앤드 (서비스 제작)</vt:lpstr>
      <vt:lpstr>제작 – 백앤드 (서비스 제작)</vt:lpstr>
      <vt:lpstr>제작 – 백앤드 (서비스 제작)</vt:lpstr>
      <vt:lpstr>제작 – 백앤드 (샘플 데이터 생성)</vt:lpstr>
      <vt:lpstr>제작 – 백앤드 (샘플 데이터 생성)</vt:lpstr>
      <vt:lpstr>제작 – 백앤드 (샘플 데이터 생성)</vt:lpstr>
      <vt:lpstr>제작 – 백앤드 (샘플 데이터 생성)</vt:lpstr>
      <vt:lpstr>PowerPoint Presentation</vt:lpstr>
      <vt:lpstr>프론트앤드</vt:lpstr>
      <vt:lpstr>PowerPoint Presentation</vt:lpstr>
      <vt:lpstr>프론트앤드</vt:lpstr>
      <vt:lpstr>프론트앤드</vt:lpstr>
      <vt:lpstr>데모 및 소스코드 리뷰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Howon Lee</dc:creator>
  <cp:lastModifiedBy>Howon Lee</cp:lastModifiedBy>
  <cp:revision>1</cp:revision>
  <dcterms:created xsi:type="dcterms:W3CDTF">2025-05-21T08:17:16Z</dcterms:created>
  <dcterms:modified xsi:type="dcterms:W3CDTF">2025-05-21T09:09:56Z</dcterms:modified>
</cp:coreProperties>
</file>

<file path=docProps/thumbnail.jpeg>
</file>